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6"/>
  </p:notesMasterIdLst>
  <p:sldIdLst>
    <p:sldId id="256" r:id="rId2"/>
    <p:sldId id="276" r:id="rId3"/>
    <p:sldId id="277" r:id="rId4"/>
    <p:sldId id="284" r:id="rId5"/>
    <p:sldId id="271" r:id="rId6"/>
    <p:sldId id="289" r:id="rId7"/>
    <p:sldId id="275" r:id="rId8"/>
    <p:sldId id="282" r:id="rId9"/>
    <p:sldId id="262" r:id="rId10"/>
    <p:sldId id="291" r:id="rId11"/>
    <p:sldId id="292" r:id="rId12"/>
    <p:sldId id="293" r:id="rId13"/>
    <p:sldId id="294" r:id="rId14"/>
    <p:sldId id="263" r:id="rId15"/>
    <p:sldId id="290" r:id="rId16"/>
    <p:sldId id="283" r:id="rId17"/>
    <p:sldId id="273" r:id="rId18"/>
    <p:sldId id="272" r:id="rId19"/>
    <p:sldId id="278" r:id="rId20"/>
    <p:sldId id="266" r:id="rId21"/>
    <p:sldId id="297" r:id="rId22"/>
    <p:sldId id="298" r:id="rId23"/>
    <p:sldId id="296" r:id="rId24"/>
    <p:sldId id="285" r:id="rId25"/>
    <p:sldId id="287" r:id="rId26"/>
    <p:sldId id="269" r:id="rId27"/>
    <p:sldId id="270" r:id="rId28"/>
    <p:sldId id="267" r:id="rId29"/>
    <p:sldId id="268" r:id="rId30"/>
    <p:sldId id="295" r:id="rId31"/>
    <p:sldId id="286" r:id="rId32"/>
    <p:sldId id="274" r:id="rId33"/>
    <p:sldId id="288" r:id="rId34"/>
    <p:sldId id="299" r:id="rId35"/>
  </p:sldIdLst>
  <p:sldSz cx="9144000" cy="5143500" type="screen16x9"/>
  <p:notesSz cx="6858000" cy="9144000"/>
  <p:defaultTextStyle>
    <a:defPPr>
      <a:defRPr lang="en-US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DA81"/>
    <a:srgbClr val="A7EDC2"/>
    <a:srgbClr val="868686"/>
    <a:srgbClr val="3C3C3B"/>
    <a:srgbClr val="414042"/>
    <a:srgbClr val="242943"/>
    <a:srgbClr val="07B9D9"/>
    <a:srgbClr val="13B9D9"/>
    <a:srgbClr val="13D3D9"/>
    <a:srgbClr val="50AD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Közepesen sötét stíl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Világos stílu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Sötét stílu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incs stílus, csak rács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90"/>
    <p:restoredTop sz="67712" autoAdjust="0"/>
  </p:normalViewPr>
  <p:slideViewPr>
    <p:cSldViewPr snapToGrid="0" snapToObjects="1">
      <p:cViewPr varScale="1">
        <p:scale>
          <a:sx n="56" d="100"/>
          <a:sy n="56" d="100"/>
        </p:scale>
        <p:origin x="17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Share of campaigns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2875DD"/>
              </a:solidFill>
            </a:ln>
          </c:spPr>
          <c:invertIfNegative val="0"/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/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94-41AD-A55B-D01B1C421739}"/>
                </c:ext>
              </c:extLst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/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194-41AD-A55B-D01B1C421739}"/>
                </c:ext>
              </c:extLst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/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194-41AD-A55B-D01B1C421739}"/>
                </c:ext>
              </c:extLst>
            </c:dLbl>
            <c:dLbl>
              <c:idx val="3"/>
              <c:numFmt formatCode="#,##0%" sourceLinked="0"/>
              <c:spPr/>
              <c:txPr>
                <a:bodyPr/>
                <a:lstStyle/>
                <a:p>
                  <a:pPr>
                    <a:defRPr/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194-41AD-A55B-D01B1C421739}"/>
                </c:ext>
              </c:extLst>
            </c:dLbl>
            <c:dLbl>
              <c:idx val="4"/>
              <c:numFmt formatCode="#,##0%" sourceLinked="0"/>
              <c:spPr/>
              <c:txPr>
                <a:bodyPr/>
                <a:lstStyle/>
                <a:p>
                  <a:pPr>
                    <a:defRPr/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194-41AD-A55B-D01B1C421739}"/>
                </c:ext>
              </c:extLst>
            </c:dLbl>
            <c:dLbl>
              <c:idx val="5"/>
              <c:numFmt formatCode="#,##0%" sourceLinked="0"/>
              <c:spPr/>
              <c:txPr>
                <a:bodyPr/>
                <a:lstStyle/>
                <a:p>
                  <a:pPr>
                    <a:defRPr/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194-41AD-A55B-D01B1C421739}"/>
                </c:ext>
              </c:extLst>
            </c:dLbl>
            <c:dLbl>
              <c:idx val="6"/>
              <c:numFmt formatCode="#,##0%" sourceLinked="0"/>
              <c:spPr/>
              <c:txPr>
                <a:bodyPr/>
                <a:lstStyle/>
                <a:p>
                  <a:pPr>
                    <a:defRPr/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194-41AD-A55B-D01B1C421739}"/>
                </c:ext>
              </c:extLst>
            </c:dLbl>
            <c:dLbl>
              <c:idx val="7"/>
              <c:numFmt formatCode="#,##0%" sourceLinked="0"/>
              <c:spPr/>
              <c:txPr>
                <a:bodyPr/>
                <a:lstStyle/>
                <a:p>
                  <a:pPr>
                    <a:defRPr/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194-41AD-A55B-D01B1C421739}"/>
                </c:ext>
              </c:extLst>
            </c:dLbl>
            <c:dLbl>
              <c:idx val="8"/>
              <c:numFmt formatCode="#,##0%" sourceLinked="0"/>
              <c:spPr/>
              <c:txPr>
                <a:bodyPr/>
                <a:lstStyle/>
                <a:p>
                  <a:pPr>
                    <a:defRPr/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194-41AD-A55B-D01B1C42173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Környezet</c:v>
                </c:pt>
                <c:pt idx="1">
                  <c:v>Sokszínűség</c:v>
                </c:pt>
                <c:pt idx="2">
                  <c:v>Egészség</c:v>
                </c:pt>
                <c:pt idx="3">
                  <c:v>Közjólét</c:v>
                </c:pt>
                <c:pt idx="4">
                  <c:v>Nemek közötti egyenlőség</c:v>
                </c:pt>
                <c:pt idx="5">
                  <c:v>Adománygyűjtés</c:v>
                </c:pt>
                <c:pt idx="6">
                  <c:v>Társadalmi igazságosság</c:v>
                </c:pt>
                <c:pt idx="7">
                  <c:v>Szegénység</c:v>
                </c:pt>
                <c:pt idx="8">
                  <c:v>Menekültek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0.19</c:v>
                </c:pt>
                <c:pt idx="1">
                  <c:v>0.18</c:v>
                </c:pt>
                <c:pt idx="2">
                  <c:v>0.17</c:v>
                </c:pt>
                <c:pt idx="3">
                  <c:v>0.15</c:v>
                </c:pt>
                <c:pt idx="4">
                  <c:v>0.12</c:v>
                </c:pt>
                <c:pt idx="5">
                  <c:v>0.08</c:v>
                </c:pt>
                <c:pt idx="6">
                  <c:v>0.05</c:v>
                </c:pt>
                <c:pt idx="7">
                  <c:v>0.04</c:v>
                </c:pt>
                <c:pt idx="8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194-41AD-A55B-D01B1C4217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30"/>
        <c:axId val="67451136"/>
        <c:axId val="66437120"/>
      </c:barChart>
      <c:catAx>
        <c:axId val="67451136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low"/>
        <c:spPr>
          <a:ln w="9525">
            <a:solidFill>
              <a:srgbClr val="2F2F2F"/>
            </a:solidFill>
          </a:ln>
        </c:spPr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in val="0"/>
        </c:scaling>
        <c:delete val="0"/>
        <c:axPos val="t"/>
        <c:majorGridlines>
          <c:spPr>
            <a:ln w="9525">
              <a:solidFill>
                <a:srgbClr val="2F2F2F"/>
              </a:solidFill>
              <a:prstDash val="dot"/>
            </a:ln>
          </c:spPr>
        </c:majorGridlines>
        <c:numFmt formatCode="#,##0%" sourceLinked="0"/>
        <c:majorTickMark val="none"/>
        <c:minorTickMark val="none"/>
        <c:tickLblPos val="nextTo"/>
        <c:spPr>
          <a:ln>
            <a:noFill/>
          </a:ln>
        </c:spPr>
        <c:crossAx val="67451136"/>
        <c:crosses val="autoZero"/>
        <c:crossBetween val="between"/>
      </c:valAx>
    </c:plotArea>
    <c:plotVisOnly val="1"/>
    <c:dispBlanksAs val="gap"/>
    <c:showDLblsOverMax val="1"/>
  </c:chart>
  <c:txPr>
    <a:bodyPr/>
    <a:lstStyle/>
    <a:p>
      <a:pPr>
        <a:defRPr sz="1200" smtId="4294967295">
          <a:solidFill>
            <a:schemeClr val="bg2">
              <a:lumMod val="10000"/>
            </a:schemeClr>
          </a:solidFill>
          <a:latin typeface="Georgia" panose="02040502050405020303" pitchFamily="18" charset="0"/>
        </a:defRPr>
      </a:pPr>
      <a:endParaRPr lang="hu-H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Trópusi</c:v>
                </c:pt>
              </c:strCache>
            </c:strRef>
          </c:tx>
          <c:spPr>
            <a:solidFill>
              <a:srgbClr val="A7EDC2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c:spPr>
          <c:invertIfNegative val="0"/>
          <c:dLbls>
            <c:dLbl>
              <c:idx val="0"/>
              <c:numFmt formatCode="#,##0.0" sourceLinked="0"/>
              <c:spPr/>
              <c:txPr>
                <a:bodyPr/>
                <a:lstStyle/>
                <a:p>
                  <a:pPr>
                    <a:defRPr/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7B7-4362-935D-A6BFEE52ADCE}"/>
                </c:ext>
              </c:extLst>
            </c:dLbl>
            <c:dLbl>
              <c:idx val="1"/>
              <c:numFmt formatCode="#,##0.0" sourceLinked="0"/>
              <c:spPr/>
              <c:txPr>
                <a:bodyPr/>
                <a:lstStyle/>
                <a:p>
                  <a:pPr>
                    <a:defRPr/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B7-4362-935D-A6BFEE52ADCE}"/>
                </c:ext>
              </c:extLst>
            </c:dLbl>
            <c:dLbl>
              <c:idx val="2"/>
              <c:numFmt formatCode="#,##0.0" sourceLinked="0"/>
              <c:spPr/>
              <c:txPr>
                <a:bodyPr/>
                <a:lstStyle/>
                <a:p>
                  <a:pPr>
                    <a:defRPr/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B7-4362-935D-A6BFEE52ADCE}"/>
                </c:ext>
              </c:extLst>
            </c:dLbl>
            <c:dLbl>
              <c:idx val="3"/>
              <c:numFmt formatCode="#,##0.0" sourceLinked="0"/>
              <c:spPr/>
              <c:txPr>
                <a:bodyPr/>
                <a:lstStyle/>
                <a:p>
                  <a:pPr>
                    <a:defRPr/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B7-4362-935D-A6BFEE52ADC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1990-2000</c:v>
                </c:pt>
                <c:pt idx="1">
                  <c:v>2000-2010</c:v>
                </c:pt>
                <c:pt idx="2">
                  <c:v>2010-2015</c:v>
                </c:pt>
                <c:pt idx="3">
                  <c:v>2015-2020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13.8</c:v>
                </c:pt>
                <c:pt idx="1">
                  <c:v>13.2</c:v>
                </c:pt>
                <c:pt idx="2">
                  <c:v>10.3</c:v>
                </c:pt>
                <c:pt idx="3">
                  <c:v>9.3000000000000007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7B7-4362-935D-A6BFEE52ADC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Szubtrópusi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c:spPr>
          <c:invertIfNegative val="0"/>
          <c:dLbls>
            <c:dLbl>
              <c:idx val="0"/>
              <c:numFmt formatCode="#,##0.00" sourceLinked="0"/>
              <c:spPr/>
              <c:txPr>
                <a:bodyPr/>
                <a:lstStyle/>
                <a:p>
                  <a:pPr>
                    <a:defRPr/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7B7-4362-935D-A6BFEE52ADCE}"/>
                </c:ext>
              </c:extLst>
            </c:dLbl>
            <c:dLbl>
              <c:idx val="1"/>
              <c:numFmt formatCode="#,##0.00" sourceLinked="0"/>
              <c:spPr/>
              <c:txPr>
                <a:bodyPr/>
                <a:lstStyle/>
                <a:p>
                  <a:pPr>
                    <a:defRPr/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7B7-4362-935D-A6BFEE52ADCE}"/>
                </c:ext>
              </c:extLst>
            </c:dLbl>
            <c:dLbl>
              <c:idx val="2"/>
              <c:numFmt formatCode="#,##0.00" sourceLinked="0"/>
              <c:spPr/>
              <c:txPr>
                <a:bodyPr/>
                <a:lstStyle/>
                <a:p>
                  <a:pPr>
                    <a:defRPr/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7B7-4362-935D-A6BFEE52ADCE}"/>
                </c:ext>
              </c:extLst>
            </c:dLbl>
            <c:dLbl>
              <c:idx val="3"/>
              <c:numFmt formatCode="#,##0.0" sourceLinked="0"/>
              <c:spPr/>
              <c:txPr>
                <a:bodyPr/>
                <a:lstStyle/>
                <a:p>
                  <a:pPr>
                    <a:defRPr/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7B7-4362-935D-A6BFEE52ADC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1990-2000</c:v>
                </c:pt>
                <c:pt idx="1">
                  <c:v>2000-2010</c:v>
                </c:pt>
                <c:pt idx="2">
                  <c:v>2010-2015</c:v>
                </c:pt>
                <c:pt idx="3">
                  <c:v>2015-2020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1.44</c:v>
                </c:pt>
                <c:pt idx="1">
                  <c:v>1.35</c:v>
                </c:pt>
                <c:pt idx="2">
                  <c:v>0.88</c:v>
                </c:pt>
                <c:pt idx="3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7B7-4362-935D-A6BFEE52ADC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Mérsékelt éghajlatú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c:spPr>
          <c:invertIfNegative val="0"/>
          <c:dLbls>
            <c:dLbl>
              <c:idx val="0"/>
              <c:numFmt formatCode="#,##0.00" sourceLinked="0"/>
              <c:spPr/>
              <c:txPr>
                <a:bodyPr/>
                <a:lstStyle/>
                <a:p>
                  <a:pPr>
                    <a:defRPr/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7B7-4362-935D-A6BFEE52ADCE}"/>
                </c:ext>
              </c:extLst>
            </c:dLbl>
            <c:dLbl>
              <c:idx val="1"/>
              <c:numFmt formatCode="#,##0.00" sourceLinked="0"/>
              <c:spPr/>
              <c:txPr>
                <a:bodyPr/>
                <a:lstStyle/>
                <a:p>
                  <a:pPr>
                    <a:defRPr/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7B7-4362-935D-A6BFEE52ADCE}"/>
                </c:ext>
              </c:extLst>
            </c:dLbl>
            <c:dLbl>
              <c:idx val="2"/>
              <c:numFmt formatCode="#,##0.00" sourceLinked="0"/>
              <c:spPr/>
              <c:txPr>
                <a:bodyPr/>
                <a:lstStyle/>
                <a:p>
                  <a:pPr>
                    <a:defRPr/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7B7-4362-935D-A6BFEE52ADCE}"/>
                </c:ext>
              </c:extLst>
            </c:dLbl>
            <c:dLbl>
              <c:idx val="3"/>
              <c:numFmt formatCode="#,##0.00" sourceLinked="0"/>
              <c:spPr/>
              <c:txPr>
                <a:bodyPr/>
                <a:lstStyle/>
                <a:p>
                  <a:pPr>
                    <a:defRPr/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7B7-4362-935D-A6BFEE52ADC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1990-2000</c:v>
                </c:pt>
                <c:pt idx="1">
                  <c:v>2000-2010</c:v>
                </c:pt>
                <c:pt idx="2">
                  <c:v>2010-2015</c:v>
                </c:pt>
                <c:pt idx="3">
                  <c:v>2015-2020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0.49</c:v>
                </c:pt>
                <c:pt idx="1">
                  <c:v>0.54</c:v>
                </c:pt>
                <c:pt idx="2">
                  <c:v>0.53</c:v>
                </c:pt>
                <c:pt idx="3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7B7-4362-935D-A6BFEE52ADC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Boreális</c:v>
                </c:pt>
              </c:strCache>
            </c:strRef>
          </c:tx>
          <c:spPr>
            <a:solidFill>
              <a:srgbClr val="A60B0B"/>
            </a:solidFill>
            <a:ln>
              <a:solidFill>
                <a:srgbClr val="A60B0B"/>
              </a:solidFill>
            </a:ln>
          </c:spPr>
          <c:invertIfNegative val="0"/>
          <c:dLbls>
            <c:dLbl>
              <c:idx val="0"/>
              <c:numFmt formatCode="#,##0.0" sourceLinked="0"/>
              <c:spPr/>
              <c:txPr>
                <a:bodyPr/>
                <a:lstStyle/>
                <a:p>
                  <a:pPr>
                    <a:defRPr/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7B7-4362-935D-A6BFEE52ADCE}"/>
                </c:ext>
              </c:extLst>
            </c:dLbl>
            <c:dLbl>
              <c:idx val="1"/>
              <c:numFmt formatCode="#,##0.00" sourceLinked="0"/>
              <c:spPr/>
              <c:txPr>
                <a:bodyPr/>
                <a:lstStyle/>
                <a:p>
                  <a:pPr>
                    <a:defRPr/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7B7-4362-935D-A6BFEE52ADCE}"/>
                </c:ext>
              </c:extLst>
            </c:dLbl>
            <c:dLbl>
              <c:idx val="2"/>
              <c:numFmt formatCode="#,##0.00" sourceLinked="0"/>
              <c:spPr/>
              <c:txPr>
                <a:bodyPr/>
                <a:lstStyle/>
                <a:p>
                  <a:pPr>
                    <a:defRPr/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7B7-4362-935D-A6BFEE52ADCE}"/>
                </c:ext>
              </c:extLst>
            </c:dLbl>
            <c:dLbl>
              <c:idx val="3"/>
              <c:numFmt formatCode="#,##0.00" sourceLinked="0"/>
              <c:spPr/>
              <c:txPr>
                <a:bodyPr/>
                <a:lstStyle/>
                <a:p>
                  <a:pPr>
                    <a:defRPr/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7B7-4362-935D-A6BFEE52ADC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1990-2000</c:v>
                </c:pt>
                <c:pt idx="1">
                  <c:v>2000-2010</c:v>
                </c:pt>
                <c:pt idx="2">
                  <c:v>2010-2015</c:v>
                </c:pt>
                <c:pt idx="3">
                  <c:v>2015-2020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0.1</c:v>
                </c:pt>
                <c:pt idx="1">
                  <c:v>0.09</c:v>
                </c:pt>
                <c:pt idx="2">
                  <c:v>0.13</c:v>
                </c:pt>
                <c:pt idx="3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57B7-4362-935D-A6BFEE52AD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30"/>
        <c:axId val="67451136"/>
        <c:axId val="66437120"/>
      </c:barChart>
      <c:catAx>
        <c:axId val="674511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25400">
            <a:solidFill>
              <a:srgbClr val="000000"/>
            </a:solidFill>
          </a:ln>
        </c:spPr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in val="0"/>
        </c:scaling>
        <c:delete val="0"/>
        <c:axPos val="l"/>
        <c:majorGridlines>
          <c:spPr>
            <a:ln w="9525">
              <a:solidFill>
                <a:srgbClr val="2F2F2F"/>
              </a:solidFill>
              <a:prstDash val="dot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sk-SK" dirty="0" err="1"/>
                  <a:t>Millió</a:t>
                </a:r>
                <a:r>
                  <a:rPr lang="sk-SK" baseline="0" dirty="0"/>
                  <a:t> hektár/</a:t>
                </a:r>
                <a:r>
                  <a:rPr lang="sk-SK" baseline="0" dirty="0" err="1"/>
                  <a:t>év</a:t>
                </a:r>
                <a:endParaRPr lang="en-US" dirty="0"/>
              </a:p>
            </c:rich>
          </c:tx>
          <c:overlay val="0"/>
        </c:title>
        <c:numFmt formatCode="#,##0" sourceLinked="0"/>
        <c:majorTickMark val="none"/>
        <c:minorTickMark val="none"/>
        <c:tickLblPos val="low"/>
        <c:spPr>
          <a:ln>
            <a:noFill/>
          </a:ln>
        </c:spPr>
        <c:crossAx val="67451136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1"/>
  </c:chart>
  <c:txPr>
    <a:bodyPr/>
    <a:lstStyle/>
    <a:p>
      <a:pPr>
        <a:defRPr sz="1200" smtId="4294967295">
          <a:solidFill>
            <a:schemeClr val="bg2">
              <a:lumMod val="10000"/>
            </a:schemeClr>
          </a:solidFill>
          <a:latin typeface="Georgia" panose="02040502050405020303" pitchFamily="18" charset="0"/>
        </a:defRPr>
      </a:pPr>
      <a:endParaRPr lang="hu-H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A7EDC2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c:spPr>
          <c:invertIfNegative val="0"/>
          <c:dLbls>
            <c:dLbl>
              <c:idx val="0"/>
              <c:numFmt formatCode="#,##0.00%" sourceLinked="0"/>
              <c:spPr/>
              <c:txPr>
                <a:bodyPr/>
                <a:lstStyle/>
                <a:p>
                  <a:pPr>
                    <a:defRPr/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C3C-4EC4-BF20-0443A9D838DD}"/>
                </c:ext>
              </c:extLst>
            </c:dLbl>
            <c:dLbl>
              <c:idx val="1"/>
              <c:numFmt formatCode="#,##0.00%" sourceLinked="0"/>
              <c:spPr/>
              <c:txPr>
                <a:bodyPr/>
                <a:lstStyle/>
                <a:p>
                  <a:pPr>
                    <a:defRPr/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C3C-4EC4-BF20-0443A9D838DD}"/>
                </c:ext>
              </c:extLst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/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C3C-4EC4-BF20-0443A9D838DD}"/>
                </c:ext>
              </c:extLst>
            </c:dLbl>
            <c:dLbl>
              <c:idx val="3"/>
              <c:numFmt formatCode="#,##0.00%" sourceLinked="0"/>
              <c:spPr/>
              <c:txPr>
                <a:bodyPr/>
                <a:lstStyle/>
                <a:p>
                  <a:pPr>
                    <a:defRPr/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C3C-4EC4-BF20-0443A9D838DD}"/>
                </c:ext>
              </c:extLst>
            </c:dLbl>
            <c:dLbl>
              <c:idx val="4"/>
              <c:numFmt formatCode="#,##0.0%" sourceLinked="0"/>
              <c:spPr/>
              <c:txPr>
                <a:bodyPr/>
                <a:lstStyle/>
                <a:p>
                  <a:pPr>
                    <a:defRPr/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C3C-4EC4-BF20-0443A9D838DD}"/>
                </c:ext>
              </c:extLst>
            </c:dLbl>
            <c:dLbl>
              <c:idx val="5"/>
              <c:numFmt formatCode="#,##0.00%" sourceLinked="0"/>
              <c:spPr/>
              <c:txPr>
                <a:bodyPr/>
                <a:lstStyle/>
                <a:p>
                  <a:pPr>
                    <a:defRPr/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C3C-4EC4-BF20-0443A9D838D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Ázsia</c:v>
                </c:pt>
                <c:pt idx="1">
                  <c:v>Európa</c:v>
                </c:pt>
                <c:pt idx="2">
                  <c:v>Óceánia</c:v>
                </c:pt>
                <c:pt idx="3">
                  <c:v>Észak- és Közép-Amerika</c:v>
                </c:pt>
                <c:pt idx="4">
                  <c:v>Dél-Amerika és a Karib-Térség</c:v>
                </c:pt>
                <c:pt idx="5">
                  <c:v>Afrika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6.6400000000000001E-2</c:v>
                </c:pt>
                <c:pt idx="1">
                  <c:v>2.3400000000000001E-2</c:v>
                </c:pt>
                <c:pt idx="2">
                  <c:v>0</c:v>
                </c:pt>
                <c:pt idx="3">
                  <c:v>-3.3999999999999998E-3</c:v>
                </c:pt>
                <c:pt idx="4">
                  <c:v>-0.13300000000000001</c:v>
                </c:pt>
                <c:pt idx="5">
                  <c:v>-0.1429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C3C-4EC4-BF20-0443A9D838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30"/>
        <c:axId val="67451136"/>
        <c:axId val="66437120"/>
      </c:barChart>
      <c:catAx>
        <c:axId val="674511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25400">
            <a:solidFill>
              <a:srgbClr val="000000"/>
            </a:solidFill>
          </a:ln>
        </c:spPr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</c:scaling>
        <c:delete val="0"/>
        <c:axPos val="l"/>
        <c:majorGridlines>
          <c:spPr>
            <a:ln w="9525">
              <a:solidFill>
                <a:srgbClr val="2F2F2F"/>
              </a:solidFill>
              <a:prstDash val="dot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sk-SK" dirty="0" err="1"/>
                  <a:t>Erdőterületek</a:t>
                </a:r>
                <a:r>
                  <a:rPr lang="sk-SK" baseline="0" dirty="0"/>
                  <a:t> </a:t>
                </a:r>
                <a:r>
                  <a:rPr lang="sk-SK" baseline="0" dirty="0" err="1"/>
                  <a:t>változása</a:t>
                </a:r>
                <a:endParaRPr lang="hu-HU" dirty="0"/>
              </a:p>
            </c:rich>
          </c:tx>
          <c:overlay val="0"/>
        </c:title>
        <c:numFmt formatCode="#,##0%" sourceLinked="0"/>
        <c:majorTickMark val="none"/>
        <c:minorTickMark val="none"/>
        <c:tickLblPos val="low"/>
        <c:spPr>
          <a:ln>
            <a:noFill/>
          </a:ln>
        </c:spPr>
        <c:crossAx val="67451136"/>
        <c:crosses val="autoZero"/>
        <c:crossBetween val="between"/>
      </c:valAx>
    </c:plotArea>
    <c:plotVisOnly val="1"/>
    <c:dispBlanksAs val="gap"/>
    <c:showDLblsOverMax val="1"/>
  </c:chart>
  <c:txPr>
    <a:bodyPr/>
    <a:lstStyle/>
    <a:p>
      <a:pPr>
        <a:defRPr sz="1200" smtId="4294967295">
          <a:solidFill>
            <a:schemeClr val="bg2">
              <a:lumMod val="10000"/>
            </a:schemeClr>
          </a:solidFill>
          <a:latin typeface="Georgia" panose="02040502050405020303" pitchFamily="18" charset="0"/>
        </a:defRPr>
      </a:pPr>
      <a:endParaRPr lang="hu-H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9E0A28-BC37-4282-998A-754C46CA28E8}" type="doc">
      <dgm:prSet loTypeId="urn:microsoft.com/office/officeart/2005/8/layout/hierarchy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95555C57-6F54-473D-A072-1A73019B7AEA}">
      <dgm:prSet phldrT="[Text]" custT="1"/>
      <dgm:spPr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50000"/>
            </a:lnSpc>
          </a:pPr>
          <a:r>
            <a:rPr lang="sk-SK" sz="1800" b="1" dirty="0" err="1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Nonprofit</a:t>
          </a:r>
          <a:r>
            <a:rPr lang="sk-SK" sz="1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 marketing</a:t>
          </a:r>
          <a:endParaRPr lang="hu-HU" sz="1800" b="1" dirty="0">
            <a:solidFill>
              <a:schemeClr val="accent1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BC982A51-8D75-4546-8944-A024AD8F08CE}" type="parTrans" cxnId="{C74EF4E0-76EC-4215-A629-5DCD8DAF5AD1}">
      <dgm:prSet/>
      <dgm:spPr/>
      <dgm:t>
        <a:bodyPr/>
        <a:lstStyle/>
        <a:p>
          <a:endParaRPr lang="hu-HU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91B81F32-5C3C-41BE-8FC8-D4A5CBE2A31A}" type="sibTrans" cxnId="{C74EF4E0-76EC-4215-A629-5DCD8DAF5AD1}">
      <dgm:prSet/>
      <dgm:spPr/>
      <dgm:t>
        <a:bodyPr/>
        <a:lstStyle/>
        <a:p>
          <a:endParaRPr lang="hu-HU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5F28AA6A-80A3-42ED-A03D-EFAFAC4A3821}">
      <dgm:prSet phldrT="[Text]" custT="1"/>
      <dgm:spPr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50000"/>
            </a:lnSpc>
          </a:pPr>
          <a:r>
            <a:rPr lang="sk-SK" sz="1300" b="1" i="1" dirty="0" err="1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Nonprofit</a:t>
          </a:r>
          <a:r>
            <a:rPr lang="sk-SK" sz="1300" b="1" i="1" dirty="0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 </a:t>
          </a:r>
        </a:p>
        <a:p>
          <a:pPr>
            <a:lnSpc>
              <a:spcPct val="150000"/>
            </a:lnSpc>
          </a:pPr>
          <a:r>
            <a:rPr lang="sk-SK" sz="1300" b="1" i="1" dirty="0" err="1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szervezetek</a:t>
          </a:r>
          <a:r>
            <a:rPr lang="sk-SK" sz="1300" b="1" i="1" dirty="0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 </a:t>
          </a:r>
          <a:r>
            <a:rPr lang="sk-SK" sz="1300" b="1" i="1" dirty="0" err="1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marketingtevékenysége</a:t>
          </a:r>
          <a:endParaRPr lang="hu-HU" sz="1300" b="1" i="1" dirty="0">
            <a:solidFill>
              <a:schemeClr val="accent1">
                <a:lumMod val="75000"/>
              </a:schemeClr>
            </a:solidFill>
            <a:effectLst/>
            <a:latin typeface="Georgia" panose="02040502050405020303" pitchFamily="18" charset="0"/>
          </a:endParaRPr>
        </a:p>
      </dgm:t>
    </dgm:pt>
    <dgm:pt modelId="{01782970-868E-44E7-8270-D91844FD143F}" type="parTrans" cxnId="{25F8F43D-0410-4341-8CD1-2B6541841EAA}">
      <dgm:prSet/>
      <dgm:spPr/>
      <dgm:t>
        <a:bodyPr/>
        <a:lstStyle/>
        <a:p>
          <a:endParaRPr lang="hu-HU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9C9A7249-4FAB-4F8C-BD94-B63256B78230}" type="sibTrans" cxnId="{25F8F43D-0410-4341-8CD1-2B6541841EAA}">
      <dgm:prSet/>
      <dgm:spPr/>
      <dgm:t>
        <a:bodyPr/>
        <a:lstStyle/>
        <a:p>
          <a:endParaRPr lang="hu-HU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275EFA37-91E8-4DA1-A53E-9D9957F5C1A4}">
      <dgm:prSet phldrT="[Text]" custT="1"/>
      <dgm:spPr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50000"/>
            </a:lnSpc>
          </a:pPr>
          <a:r>
            <a:rPr lang="sk-SK" sz="1300" b="1" i="1" dirty="0" err="1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Profitorientált</a:t>
          </a:r>
          <a:r>
            <a:rPr lang="sk-SK" sz="1300" b="1" i="1" dirty="0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 </a:t>
          </a:r>
          <a:r>
            <a:rPr lang="sk-SK" sz="1300" b="1" i="1" dirty="0" err="1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szervezetek</a:t>
          </a:r>
          <a:r>
            <a:rPr lang="sk-SK" sz="1300" b="1" i="1" dirty="0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 </a:t>
          </a:r>
          <a:r>
            <a:rPr lang="sk-SK" sz="1300" b="1" i="1" dirty="0" err="1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nonbusiness</a:t>
          </a:r>
          <a:r>
            <a:rPr lang="sk-SK" sz="1300" b="1" i="1" dirty="0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 </a:t>
          </a:r>
          <a:r>
            <a:rPr lang="sk-SK" sz="1300" b="1" i="1" dirty="0" err="1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marketingtevékenysége</a:t>
          </a:r>
          <a:endParaRPr lang="hu-HU" sz="1300" b="1" i="1" dirty="0">
            <a:solidFill>
              <a:schemeClr val="accent1">
                <a:lumMod val="75000"/>
              </a:schemeClr>
            </a:solidFill>
            <a:effectLst/>
            <a:latin typeface="Georgia" panose="02040502050405020303" pitchFamily="18" charset="0"/>
          </a:endParaRPr>
        </a:p>
      </dgm:t>
    </dgm:pt>
    <dgm:pt modelId="{95A543D3-CFB0-4245-8574-9BAE7FDE42B4}" type="parTrans" cxnId="{092897D6-8625-47BA-A498-D0EB66015A6C}">
      <dgm:prSet/>
      <dgm:spPr/>
      <dgm:t>
        <a:bodyPr/>
        <a:lstStyle/>
        <a:p>
          <a:endParaRPr lang="hu-HU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567ABF30-6B7F-4488-97A1-36707B96E045}" type="sibTrans" cxnId="{092897D6-8625-47BA-A498-D0EB66015A6C}">
      <dgm:prSet/>
      <dgm:spPr/>
      <dgm:t>
        <a:bodyPr/>
        <a:lstStyle/>
        <a:p>
          <a:endParaRPr lang="hu-HU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C47C1DFD-CF55-49EF-A397-CAE0299D8370}" type="pres">
      <dgm:prSet presAssocID="{349E0A28-BC37-4282-998A-754C46CA28E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BCA4117-E4CA-49B2-98B9-B447AEBDDA25}" type="pres">
      <dgm:prSet presAssocID="{95555C57-6F54-473D-A072-1A73019B7AEA}" presName="hierRoot1" presStyleCnt="0"/>
      <dgm:spPr/>
    </dgm:pt>
    <dgm:pt modelId="{87303DA2-6CC7-4968-8107-011583B883BD}" type="pres">
      <dgm:prSet presAssocID="{95555C57-6F54-473D-A072-1A73019B7AEA}" presName="composite" presStyleCnt="0"/>
      <dgm:spPr/>
    </dgm:pt>
    <dgm:pt modelId="{C1155055-E7D5-43EB-A650-E58717DA1D14}" type="pres">
      <dgm:prSet presAssocID="{95555C57-6F54-473D-A072-1A73019B7AEA}" presName="background" presStyleLbl="node0" presStyleIdx="0" presStyleCnt="1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</dgm:pt>
    <dgm:pt modelId="{E7CEF552-6035-4982-AADC-F2F8FAE1ACF9}" type="pres">
      <dgm:prSet presAssocID="{95555C57-6F54-473D-A072-1A73019B7AEA}" presName="text" presStyleLbl="fgAcc0" presStyleIdx="0" presStyleCnt="1">
        <dgm:presLayoutVars>
          <dgm:chPref val="3"/>
        </dgm:presLayoutVars>
      </dgm:prSet>
      <dgm:spPr/>
    </dgm:pt>
    <dgm:pt modelId="{9F9F8157-7C52-4A8E-9B23-326DA93F806F}" type="pres">
      <dgm:prSet presAssocID="{95555C57-6F54-473D-A072-1A73019B7AEA}" presName="hierChild2" presStyleCnt="0"/>
      <dgm:spPr/>
    </dgm:pt>
    <dgm:pt modelId="{F3E290E1-3F0E-4CF5-90C3-96AE60C0C043}" type="pres">
      <dgm:prSet presAssocID="{01782970-868E-44E7-8270-D91844FD143F}" presName="Name10" presStyleLbl="parChTrans1D2" presStyleIdx="0" presStyleCnt="2"/>
      <dgm:spPr/>
    </dgm:pt>
    <dgm:pt modelId="{1576DB7E-E661-449D-BB9D-8AEDD073331A}" type="pres">
      <dgm:prSet presAssocID="{5F28AA6A-80A3-42ED-A03D-EFAFAC4A3821}" presName="hierRoot2" presStyleCnt="0"/>
      <dgm:spPr/>
    </dgm:pt>
    <dgm:pt modelId="{1EE30401-F3E6-416D-908B-84F1FFCB8952}" type="pres">
      <dgm:prSet presAssocID="{5F28AA6A-80A3-42ED-A03D-EFAFAC4A3821}" presName="composite2" presStyleCnt="0"/>
      <dgm:spPr/>
    </dgm:pt>
    <dgm:pt modelId="{5B8D9B5F-5997-4D55-B6DE-2D484F20A540}" type="pres">
      <dgm:prSet presAssocID="{5F28AA6A-80A3-42ED-A03D-EFAFAC4A3821}" presName="background2" presStyleLbl="node2" presStyleIdx="0" presStyleCnt="2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</dgm:pt>
    <dgm:pt modelId="{3B5F9A9B-918C-41BA-BC99-93AE8FB8D00A}" type="pres">
      <dgm:prSet presAssocID="{5F28AA6A-80A3-42ED-A03D-EFAFAC4A3821}" presName="text2" presStyleLbl="fgAcc2" presStyleIdx="0" presStyleCnt="2">
        <dgm:presLayoutVars>
          <dgm:chPref val="3"/>
        </dgm:presLayoutVars>
      </dgm:prSet>
      <dgm:spPr/>
    </dgm:pt>
    <dgm:pt modelId="{B3E5207A-4F4D-452C-BC32-BCA15EF09B15}" type="pres">
      <dgm:prSet presAssocID="{5F28AA6A-80A3-42ED-A03D-EFAFAC4A3821}" presName="hierChild3" presStyleCnt="0"/>
      <dgm:spPr/>
    </dgm:pt>
    <dgm:pt modelId="{E7E5D53D-667F-4C77-9705-BD6D43C06427}" type="pres">
      <dgm:prSet presAssocID="{95A543D3-CFB0-4245-8574-9BAE7FDE42B4}" presName="Name10" presStyleLbl="parChTrans1D2" presStyleIdx="1" presStyleCnt="2"/>
      <dgm:spPr/>
    </dgm:pt>
    <dgm:pt modelId="{266F3076-B815-42D2-94C1-066AB41C9858}" type="pres">
      <dgm:prSet presAssocID="{275EFA37-91E8-4DA1-A53E-9D9957F5C1A4}" presName="hierRoot2" presStyleCnt="0"/>
      <dgm:spPr/>
    </dgm:pt>
    <dgm:pt modelId="{5CB84613-76AE-4262-8AF5-009935E2E4F1}" type="pres">
      <dgm:prSet presAssocID="{275EFA37-91E8-4DA1-A53E-9D9957F5C1A4}" presName="composite2" presStyleCnt="0"/>
      <dgm:spPr/>
    </dgm:pt>
    <dgm:pt modelId="{9BCE2B5D-CB41-4117-8FC4-F00960F7B132}" type="pres">
      <dgm:prSet presAssocID="{275EFA37-91E8-4DA1-A53E-9D9957F5C1A4}" presName="background2" presStyleLbl="node2" presStyleIdx="1" presStyleCnt="2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</dgm:pt>
    <dgm:pt modelId="{7B8E7CF7-FC68-4055-BE85-9DAEA088907A}" type="pres">
      <dgm:prSet presAssocID="{275EFA37-91E8-4DA1-A53E-9D9957F5C1A4}" presName="text2" presStyleLbl="fgAcc2" presStyleIdx="1" presStyleCnt="2">
        <dgm:presLayoutVars>
          <dgm:chPref val="3"/>
        </dgm:presLayoutVars>
      </dgm:prSet>
      <dgm:spPr/>
    </dgm:pt>
    <dgm:pt modelId="{3CADC8D8-3C73-4B70-A69B-579273FBABE7}" type="pres">
      <dgm:prSet presAssocID="{275EFA37-91E8-4DA1-A53E-9D9957F5C1A4}" presName="hierChild3" presStyleCnt="0"/>
      <dgm:spPr/>
    </dgm:pt>
  </dgm:ptLst>
  <dgm:cxnLst>
    <dgm:cxn modelId="{89F66006-AC5F-4C17-B753-9F0BF8D721BC}" type="presOf" srcId="{95555C57-6F54-473D-A072-1A73019B7AEA}" destId="{E7CEF552-6035-4982-AADC-F2F8FAE1ACF9}" srcOrd="0" destOrd="0" presId="urn:microsoft.com/office/officeart/2005/8/layout/hierarchy1"/>
    <dgm:cxn modelId="{7D158808-FFF4-46F5-BA05-17CA1CB8156E}" type="presOf" srcId="{275EFA37-91E8-4DA1-A53E-9D9957F5C1A4}" destId="{7B8E7CF7-FC68-4055-BE85-9DAEA088907A}" srcOrd="0" destOrd="0" presId="urn:microsoft.com/office/officeart/2005/8/layout/hierarchy1"/>
    <dgm:cxn modelId="{25F8F43D-0410-4341-8CD1-2B6541841EAA}" srcId="{95555C57-6F54-473D-A072-1A73019B7AEA}" destId="{5F28AA6A-80A3-42ED-A03D-EFAFAC4A3821}" srcOrd="0" destOrd="0" parTransId="{01782970-868E-44E7-8270-D91844FD143F}" sibTransId="{9C9A7249-4FAB-4F8C-BD94-B63256B78230}"/>
    <dgm:cxn modelId="{CCEB7462-AEA5-42E6-989E-C1E4DFA6EC14}" type="presOf" srcId="{95A543D3-CFB0-4245-8574-9BAE7FDE42B4}" destId="{E7E5D53D-667F-4C77-9705-BD6D43C06427}" srcOrd="0" destOrd="0" presId="urn:microsoft.com/office/officeart/2005/8/layout/hierarchy1"/>
    <dgm:cxn modelId="{86D0B576-DFF1-45CC-BEFA-C99A060BCC81}" type="presOf" srcId="{01782970-868E-44E7-8270-D91844FD143F}" destId="{F3E290E1-3F0E-4CF5-90C3-96AE60C0C043}" srcOrd="0" destOrd="0" presId="urn:microsoft.com/office/officeart/2005/8/layout/hierarchy1"/>
    <dgm:cxn modelId="{F8C03A94-E217-4479-B8BD-424D457823E7}" type="presOf" srcId="{349E0A28-BC37-4282-998A-754C46CA28E8}" destId="{C47C1DFD-CF55-49EF-A397-CAE0299D8370}" srcOrd="0" destOrd="0" presId="urn:microsoft.com/office/officeart/2005/8/layout/hierarchy1"/>
    <dgm:cxn modelId="{092897D6-8625-47BA-A498-D0EB66015A6C}" srcId="{95555C57-6F54-473D-A072-1A73019B7AEA}" destId="{275EFA37-91E8-4DA1-A53E-9D9957F5C1A4}" srcOrd="1" destOrd="0" parTransId="{95A543D3-CFB0-4245-8574-9BAE7FDE42B4}" sibTransId="{567ABF30-6B7F-4488-97A1-36707B96E045}"/>
    <dgm:cxn modelId="{C74EF4E0-76EC-4215-A629-5DCD8DAF5AD1}" srcId="{349E0A28-BC37-4282-998A-754C46CA28E8}" destId="{95555C57-6F54-473D-A072-1A73019B7AEA}" srcOrd="0" destOrd="0" parTransId="{BC982A51-8D75-4546-8944-A024AD8F08CE}" sibTransId="{91B81F32-5C3C-41BE-8FC8-D4A5CBE2A31A}"/>
    <dgm:cxn modelId="{1F3563E5-66F7-497E-9FB0-0A66F6E215D5}" type="presOf" srcId="{5F28AA6A-80A3-42ED-A03D-EFAFAC4A3821}" destId="{3B5F9A9B-918C-41BA-BC99-93AE8FB8D00A}" srcOrd="0" destOrd="0" presId="urn:microsoft.com/office/officeart/2005/8/layout/hierarchy1"/>
    <dgm:cxn modelId="{6BCECF23-7BED-4013-B2E6-81EA49BE7C01}" type="presParOf" srcId="{C47C1DFD-CF55-49EF-A397-CAE0299D8370}" destId="{ABCA4117-E4CA-49B2-98B9-B447AEBDDA25}" srcOrd="0" destOrd="0" presId="urn:microsoft.com/office/officeart/2005/8/layout/hierarchy1"/>
    <dgm:cxn modelId="{8ECDFC17-6E88-42B6-A3FD-7761C4C3F6A8}" type="presParOf" srcId="{ABCA4117-E4CA-49B2-98B9-B447AEBDDA25}" destId="{87303DA2-6CC7-4968-8107-011583B883BD}" srcOrd="0" destOrd="0" presId="urn:microsoft.com/office/officeart/2005/8/layout/hierarchy1"/>
    <dgm:cxn modelId="{EEF69391-352F-431B-8D1D-445D691DB419}" type="presParOf" srcId="{87303DA2-6CC7-4968-8107-011583B883BD}" destId="{C1155055-E7D5-43EB-A650-E58717DA1D14}" srcOrd="0" destOrd="0" presId="urn:microsoft.com/office/officeart/2005/8/layout/hierarchy1"/>
    <dgm:cxn modelId="{01273E71-ED86-4FA8-A8DE-5DAB0B678CF5}" type="presParOf" srcId="{87303DA2-6CC7-4968-8107-011583B883BD}" destId="{E7CEF552-6035-4982-AADC-F2F8FAE1ACF9}" srcOrd="1" destOrd="0" presId="urn:microsoft.com/office/officeart/2005/8/layout/hierarchy1"/>
    <dgm:cxn modelId="{2D37122F-8F84-463C-AB4C-55657A24186B}" type="presParOf" srcId="{ABCA4117-E4CA-49B2-98B9-B447AEBDDA25}" destId="{9F9F8157-7C52-4A8E-9B23-326DA93F806F}" srcOrd="1" destOrd="0" presId="urn:microsoft.com/office/officeart/2005/8/layout/hierarchy1"/>
    <dgm:cxn modelId="{7E984996-F16A-4D53-8105-F75056D269B4}" type="presParOf" srcId="{9F9F8157-7C52-4A8E-9B23-326DA93F806F}" destId="{F3E290E1-3F0E-4CF5-90C3-96AE60C0C043}" srcOrd="0" destOrd="0" presId="urn:microsoft.com/office/officeart/2005/8/layout/hierarchy1"/>
    <dgm:cxn modelId="{5BFFC375-66E0-431B-B885-DDBBD4AD33CB}" type="presParOf" srcId="{9F9F8157-7C52-4A8E-9B23-326DA93F806F}" destId="{1576DB7E-E661-449D-BB9D-8AEDD073331A}" srcOrd="1" destOrd="0" presId="urn:microsoft.com/office/officeart/2005/8/layout/hierarchy1"/>
    <dgm:cxn modelId="{F7F6D364-60EC-4CEC-B10A-8FCF53CE66AA}" type="presParOf" srcId="{1576DB7E-E661-449D-BB9D-8AEDD073331A}" destId="{1EE30401-F3E6-416D-908B-84F1FFCB8952}" srcOrd="0" destOrd="0" presId="urn:microsoft.com/office/officeart/2005/8/layout/hierarchy1"/>
    <dgm:cxn modelId="{E81DB2CC-1E91-4265-894F-F710754A5787}" type="presParOf" srcId="{1EE30401-F3E6-416D-908B-84F1FFCB8952}" destId="{5B8D9B5F-5997-4D55-B6DE-2D484F20A540}" srcOrd="0" destOrd="0" presId="urn:microsoft.com/office/officeart/2005/8/layout/hierarchy1"/>
    <dgm:cxn modelId="{83F954B5-4B68-45B0-9A07-6B386ADA0C42}" type="presParOf" srcId="{1EE30401-F3E6-416D-908B-84F1FFCB8952}" destId="{3B5F9A9B-918C-41BA-BC99-93AE8FB8D00A}" srcOrd="1" destOrd="0" presId="urn:microsoft.com/office/officeart/2005/8/layout/hierarchy1"/>
    <dgm:cxn modelId="{99A30A34-F039-45F5-94A0-7F4BE27043D7}" type="presParOf" srcId="{1576DB7E-E661-449D-BB9D-8AEDD073331A}" destId="{B3E5207A-4F4D-452C-BC32-BCA15EF09B15}" srcOrd="1" destOrd="0" presId="urn:microsoft.com/office/officeart/2005/8/layout/hierarchy1"/>
    <dgm:cxn modelId="{78185826-3DF1-46F4-8B93-61511AEA80D1}" type="presParOf" srcId="{9F9F8157-7C52-4A8E-9B23-326DA93F806F}" destId="{E7E5D53D-667F-4C77-9705-BD6D43C06427}" srcOrd="2" destOrd="0" presId="urn:microsoft.com/office/officeart/2005/8/layout/hierarchy1"/>
    <dgm:cxn modelId="{F3FC798E-851B-4A26-A2D7-D10B1D81154D}" type="presParOf" srcId="{9F9F8157-7C52-4A8E-9B23-326DA93F806F}" destId="{266F3076-B815-42D2-94C1-066AB41C9858}" srcOrd="3" destOrd="0" presId="urn:microsoft.com/office/officeart/2005/8/layout/hierarchy1"/>
    <dgm:cxn modelId="{3ADE1A13-A2A1-4CC5-8C78-609D51124220}" type="presParOf" srcId="{266F3076-B815-42D2-94C1-066AB41C9858}" destId="{5CB84613-76AE-4262-8AF5-009935E2E4F1}" srcOrd="0" destOrd="0" presId="urn:microsoft.com/office/officeart/2005/8/layout/hierarchy1"/>
    <dgm:cxn modelId="{67261CD7-6B05-46B7-8ED2-9B8789B53C3E}" type="presParOf" srcId="{5CB84613-76AE-4262-8AF5-009935E2E4F1}" destId="{9BCE2B5D-CB41-4117-8FC4-F00960F7B132}" srcOrd="0" destOrd="0" presId="urn:microsoft.com/office/officeart/2005/8/layout/hierarchy1"/>
    <dgm:cxn modelId="{14FCDB1E-9088-4A8C-BDBA-DE7FE60C1C92}" type="presParOf" srcId="{5CB84613-76AE-4262-8AF5-009935E2E4F1}" destId="{7B8E7CF7-FC68-4055-BE85-9DAEA088907A}" srcOrd="1" destOrd="0" presId="urn:microsoft.com/office/officeart/2005/8/layout/hierarchy1"/>
    <dgm:cxn modelId="{A96979F7-D73F-4854-983E-252AD63FEEE4}" type="presParOf" srcId="{266F3076-B815-42D2-94C1-066AB41C9858}" destId="{3CADC8D8-3C73-4B70-A69B-579273FBABE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9DC18B-0BA6-4A44-8A22-7CB51ADEBF4E}" type="doc">
      <dgm:prSet loTypeId="urn:microsoft.com/office/officeart/2005/8/layout/radial4" loCatId="relationship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hu-HU"/>
        </a:p>
      </dgm:t>
    </dgm:pt>
    <dgm:pt modelId="{068A354E-BFF0-4394-A257-3C2A0F7CC9B1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150000"/>
            </a:lnSpc>
          </a:pPr>
          <a:r>
            <a:rPr lang="sk-SK" sz="15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Nonbusiness</a:t>
          </a:r>
          <a:r>
            <a:rPr lang="sk-SK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 </a:t>
          </a:r>
          <a:r>
            <a:rPr lang="sk-SK" sz="15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tevékenységek</a:t>
          </a:r>
          <a:endParaRPr lang="hu-HU" sz="15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4AC9E474-0469-4793-B56C-0B73CE0A2F33}" type="parTrans" cxnId="{9B41A573-6FD2-4D03-864D-CB2E97BFA114}">
      <dgm:prSet/>
      <dgm:spPr/>
      <dgm:t>
        <a:bodyPr/>
        <a:lstStyle/>
        <a:p>
          <a:pPr>
            <a:lnSpc>
              <a:spcPct val="150000"/>
            </a:lnSpc>
          </a:pPr>
          <a:endParaRPr lang="hu-HU" sz="13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652157E7-91BD-465D-A83F-0B346E04C9B8}" type="sibTrans" cxnId="{9B41A573-6FD2-4D03-864D-CB2E97BFA114}">
      <dgm:prSet/>
      <dgm:spPr/>
      <dgm:t>
        <a:bodyPr/>
        <a:lstStyle/>
        <a:p>
          <a:pPr>
            <a:lnSpc>
              <a:spcPct val="150000"/>
            </a:lnSpc>
          </a:pPr>
          <a:endParaRPr lang="hu-HU" sz="13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95BBDB72-C7FD-4AA0-861E-40B466C27BA4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sk-SK" sz="13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CSR</a:t>
          </a:r>
          <a:endParaRPr lang="hu-HU" sz="13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6047E8C5-A6B3-44CD-BF87-169A0C5AD8D1}" type="parTrans" cxnId="{C866B0B0-EB23-4A12-AC77-C3873D21FB7C}">
      <dgm:prSet/>
      <dgm:spPr/>
      <dgm:t>
        <a:bodyPr/>
        <a:lstStyle/>
        <a:p>
          <a:pPr>
            <a:lnSpc>
              <a:spcPct val="150000"/>
            </a:lnSpc>
          </a:pPr>
          <a:endParaRPr lang="hu-HU" sz="13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13E41E18-DC98-4FDC-98F9-BA886C4EABF2}" type="sibTrans" cxnId="{C866B0B0-EB23-4A12-AC77-C3873D21FB7C}">
      <dgm:prSet/>
      <dgm:spPr/>
      <dgm:t>
        <a:bodyPr/>
        <a:lstStyle/>
        <a:p>
          <a:pPr>
            <a:lnSpc>
              <a:spcPct val="150000"/>
            </a:lnSpc>
          </a:pPr>
          <a:endParaRPr lang="hu-HU" sz="13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2416BA7B-0CD4-4FFF-8FF6-1A5AC428C331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sk-SK" sz="13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Ügymarketing</a:t>
          </a:r>
          <a:endParaRPr lang="hu-HU" sz="13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A724A8A1-8DE8-47C7-962F-AAC4FC593226}" type="parTrans" cxnId="{2D29C8A2-F79E-41B4-A3CA-728352628CCC}">
      <dgm:prSet/>
      <dgm:spPr/>
      <dgm:t>
        <a:bodyPr/>
        <a:lstStyle/>
        <a:p>
          <a:pPr>
            <a:lnSpc>
              <a:spcPct val="150000"/>
            </a:lnSpc>
          </a:pPr>
          <a:endParaRPr lang="hu-HU" sz="13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FD16A6B0-6C64-4DF0-9BD1-CAABB2710170}" type="sibTrans" cxnId="{2D29C8A2-F79E-41B4-A3CA-728352628CCC}">
      <dgm:prSet/>
      <dgm:spPr/>
      <dgm:t>
        <a:bodyPr/>
        <a:lstStyle/>
        <a:p>
          <a:pPr>
            <a:lnSpc>
              <a:spcPct val="150000"/>
            </a:lnSpc>
          </a:pPr>
          <a:endParaRPr lang="hu-HU" sz="13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AD599267-CC1C-4A88-8BD7-365B8C9C1D63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sk-SK" sz="13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Adományozás</a:t>
          </a:r>
          <a:endParaRPr lang="hu-HU" sz="13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32C1ED0C-609C-48A0-8FF4-98695876E029}" type="parTrans" cxnId="{247FF457-1720-4F6A-B477-BE9984425B51}">
      <dgm:prSet/>
      <dgm:spPr/>
      <dgm:t>
        <a:bodyPr/>
        <a:lstStyle/>
        <a:p>
          <a:pPr>
            <a:lnSpc>
              <a:spcPct val="150000"/>
            </a:lnSpc>
          </a:pPr>
          <a:endParaRPr lang="hu-HU" sz="13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DF57DFCD-FFE9-4373-82A2-12DD842510D6}" type="sibTrans" cxnId="{247FF457-1720-4F6A-B477-BE9984425B51}">
      <dgm:prSet/>
      <dgm:spPr/>
      <dgm:t>
        <a:bodyPr/>
        <a:lstStyle/>
        <a:p>
          <a:pPr>
            <a:lnSpc>
              <a:spcPct val="150000"/>
            </a:lnSpc>
          </a:pPr>
          <a:endParaRPr lang="hu-HU" sz="13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B102005F-D39B-4A25-94AA-3C561EF5B9ED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sk-SK" sz="13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Társadalmi marketing</a:t>
          </a:r>
          <a:endParaRPr lang="hu-HU" sz="13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08653103-3882-4E32-B175-C59BDB220463}" type="parTrans" cxnId="{052C02CE-D5BC-43F7-9282-20D8D4DCFAF1}">
      <dgm:prSet/>
      <dgm:spPr/>
      <dgm:t>
        <a:bodyPr/>
        <a:lstStyle/>
        <a:p>
          <a:pPr>
            <a:lnSpc>
              <a:spcPct val="150000"/>
            </a:lnSpc>
          </a:pPr>
          <a:endParaRPr lang="hu-HU" sz="13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9A2A49E1-923F-4A1E-BCB3-AAC0BFB2D25F}" type="sibTrans" cxnId="{052C02CE-D5BC-43F7-9282-20D8D4DCFAF1}">
      <dgm:prSet/>
      <dgm:spPr/>
      <dgm:t>
        <a:bodyPr/>
        <a:lstStyle/>
        <a:p>
          <a:pPr>
            <a:lnSpc>
              <a:spcPct val="150000"/>
            </a:lnSpc>
          </a:pPr>
          <a:endParaRPr lang="hu-HU" sz="13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32A7DFC5-7BDF-4FC0-8B9D-331BCE9F1EFD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sk-SK" sz="13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Szponzorálás</a:t>
          </a:r>
          <a:endParaRPr lang="hu-HU" sz="13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E7A1C239-AC94-49CA-A83A-1C26FC561F56}" type="parTrans" cxnId="{4B3A67AE-2575-42A2-9888-8BE036452070}">
      <dgm:prSet/>
      <dgm:spPr/>
      <dgm:t>
        <a:bodyPr/>
        <a:lstStyle/>
        <a:p>
          <a:pPr>
            <a:lnSpc>
              <a:spcPct val="150000"/>
            </a:lnSpc>
          </a:pPr>
          <a:endParaRPr lang="hu-HU" sz="13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E164FB67-81ED-4DFC-98FC-1904F211A1BF}" type="sibTrans" cxnId="{4B3A67AE-2575-42A2-9888-8BE036452070}">
      <dgm:prSet/>
      <dgm:spPr/>
      <dgm:t>
        <a:bodyPr/>
        <a:lstStyle/>
        <a:p>
          <a:pPr>
            <a:lnSpc>
              <a:spcPct val="150000"/>
            </a:lnSpc>
          </a:pPr>
          <a:endParaRPr lang="hu-HU" sz="13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A413FB64-A8A5-4B48-847C-E84715844EBF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sk-SK" sz="13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Önkéntesség</a:t>
          </a:r>
          <a:endParaRPr lang="hu-HU" sz="13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649AE705-DEFA-4ABE-B9BA-27E2405AD75A}" type="parTrans" cxnId="{32EA13A3-0AED-4E1A-98EB-B7EEE279A242}">
      <dgm:prSet/>
      <dgm:spPr/>
      <dgm:t>
        <a:bodyPr/>
        <a:lstStyle/>
        <a:p>
          <a:pPr>
            <a:lnSpc>
              <a:spcPct val="150000"/>
            </a:lnSpc>
          </a:pPr>
          <a:endParaRPr lang="hu-HU" sz="13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0A2DB670-A3F1-4E95-86E6-AA79223899B2}" type="sibTrans" cxnId="{32EA13A3-0AED-4E1A-98EB-B7EEE279A242}">
      <dgm:prSet/>
      <dgm:spPr/>
      <dgm:t>
        <a:bodyPr/>
        <a:lstStyle/>
        <a:p>
          <a:pPr>
            <a:lnSpc>
              <a:spcPct val="150000"/>
            </a:lnSpc>
          </a:pPr>
          <a:endParaRPr lang="hu-HU" sz="13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939E355F-805E-4250-820D-960B12CD5239}" type="pres">
      <dgm:prSet presAssocID="{289DC18B-0BA6-4A44-8A22-7CB51ADEBF4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D2D6400-D300-4695-B6DC-E4C09CF604FE}" type="pres">
      <dgm:prSet presAssocID="{068A354E-BFF0-4394-A257-3C2A0F7CC9B1}" presName="centerShape" presStyleLbl="node0" presStyleIdx="0" presStyleCnt="1" custScaleX="112210"/>
      <dgm:spPr/>
    </dgm:pt>
    <dgm:pt modelId="{3E974243-ED33-4E03-B5B5-3873BA34E862}" type="pres">
      <dgm:prSet presAssocID="{6047E8C5-A6B3-44CD-BF87-169A0C5AD8D1}" presName="parTrans" presStyleLbl="bgSibTrans2D1" presStyleIdx="0" presStyleCnt="6"/>
      <dgm:spPr/>
    </dgm:pt>
    <dgm:pt modelId="{1AB6882A-DD1C-4B31-9254-C2630189B5FD}" type="pres">
      <dgm:prSet presAssocID="{95BBDB72-C7FD-4AA0-861E-40B466C27BA4}" presName="node" presStyleLbl="node1" presStyleIdx="0" presStyleCnt="6">
        <dgm:presLayoutVars>
          <dgm:bulletEnabled val="1"/>
        </dgm:presLayoutVars>
      </dgm:prSet>
      <dgm:spPr/>
    </dgm:pt>
    <dgm:pt modelId="{CAE50383-BB30-4F10-A0B5-00561DD8DC9A}" type="pres">
      <dgm:prSet presAssocID="{A724A8A1-8DE8-47C7-962F-AAC4FC593226}" presName="parTrans" presStyleLbl="bgSibTrans2D1" presStyleIdx="1" presStyleCnt="6"/>
      <dgm:spPr/>
    </dgm:pt>
    <dgm:pt modelId="{08150165-F43D-4AC3-A30E-0F4D8101A506}" type="pres">
      <dgm:prSet presAssocID="{2416BA7B-0CD4-4FFF-8FF6-1A5AC428C331}" presName="node" presStyleLbl="node1" presStyleIdx="1" presStyleCnt="6">
        <dgm:presLayoutVars>
          <dgm:bulletEnabled val="1"/>
        </dgm:presLayoutVars>
      </dgm:prSet>
      <dgm:spPr/>
    </dgm:pt>
    <dgm:pt modelId="{353B1D9D-C5FF-4C38-A021-02DD52D489AF}" type="pres">
      <dgm:prSet presAssocID="{32C1ED0C-609C-48A0-8FF4-98695876E029}" presName="parTrans" presStyleLbl="bgSibTrans2D1" presStyleIdx="2" presStyleCnt="6"/>
      <dgm:spPr/>
    </dgm:pt>
    <dgm:pt modelId="{72A59750-BF62-4954-A0EC-2107E75D210E}" type="pres">
      <dgm:prSet presAssocID="{AD599267-CC1C-4A88-8BD7-365B8C9C1D63}" presName="node" presStyleLbl="node1" presStyleIdx="2" presStyleCnt="6">
        <dgm:presLayoutVars>
          <dgm:bulletEnabled val="1"/>
        </dgm:presLayoutVars>
      </dgm:prSet>
      <dgm:spPr/>
    </dgm:pt>
    <dgm:pt modelId="{E910FF7F-1812-4288-9762-72EF2E7C1951}" type="pres">
      <dgm:prSet presAssocID="{08653103-3882-4E32-B175-C59BDB220463}" presName="parTrans" presStyleLbl="bgSibTrans2D1" presStyleIdx="3" presStyleCnt="6"/>
      <dgm:spPr/>
    </dgm:pt>
    <dgm:pt modelId="{117CD9CD-7502-4CE9-847C-31E39BC10D67}" type="pres">
      <dgm:prSet presAssocID="{B102005F-D39B-4A25-94AA-3C561EF5B9ED}" presName="node" presStyleLbl="node1" presStyleIdx="3" presStyleCnt="6">
        <dgm:presLayoutVars>
          <dgm:bulletEnabled val="1"/>
        </dgm:presLayoutVars>
      </dgm:prSet>
      <dgm:spPr/>
    </dgm:pt>
    <dgm:pt modelId="{766E5A69-3998-4E05-B29F-F513FEA63F48}" type="pres">
      <dgm:prSet presAssocID="{E7A1C239-AC94-49CA-A83A-1C26FC561F56}" presName="parTrans" presStyleLbl="bgSibTrans2D1" presStyleIdx="4" presStyleCnt="6"/>
      <dgm:spPr/>
    </dgm:pt>
    <dgm:pt modelId="{AD2303DA-C5A6-4B9B-80FC-84C4D1F8C39E}" type="pres">
      <dgm:prSet presAssocID="{32A7DFC5-7BDF-4FC0-8B9D-331BCE9F1EFD}" presName="node" presStyleLbl="node1" presStyleIdx="4" presStyleCnt="6">
        <dgm:presLayoutVars>
          <dgm:bulletEnabled val="1"/>
        </dgm:presLayoutVars>
      </dgm:prSet>
      <dgm:spPr/>
    </dgm:pt>
    <dgm:pt modelId="{04DAC2E9-EC66-41FE-8600-C98DA5BAF33C}" type="pres">
      <dgm:prSet presAssocID="{649AE705-DEFA-4ABE-B9BA-27E2405AD75A}" presName="parTrans" presStyleLbl="bgSibTrans2D1" presStyleIdx="5" presStyleCnt="6"/>
      <dgm:spPr/>
    </dgm:pt>
    <dgm:pt modelId="{32EB1C1A-3CAE-4C1C-82EA-D54635C62919}" type="pres">
      <dgm:prSet presAssocID="{A413FB64-A8A5-4B48-847C-E84715844EBF}" presName="node" presStyleLbl="node1" presStyleIdx="5" presStyleCnt="6">
        <dgm:presLayoutVars>
          <dgm:bulletEnabled val="1"/>
        </dgm:presLayoutVars>
      </dgm:prSet>
      <dgm:spPr/>
    </dgm:pt>
  </dgm:ptLst>
  <dgm:cxnLst>
    <dgm:cxn modelId="{4C7F690A-D8B0-489D-89D8-E8625690CCE3}" type="presOf" srcId="{AD599267-CC1C-4A88-8BD7-365B8C9C1D63}" destId="{72A59750-BF62-4954-A0EC-2107E75D210E}" srcOrd="0" destOrd="0" presId="urn:microsoft.com/office/officeart/2005/8/layout/radial4"/>
    <dgm:cxn modelId="{238DFD25-2328-489D-AFF7-94A9049256E8}" type="presOf" srcId="{649AE705-DEFA-4ABE-B9BA-27E2405AD75A}" destId="{04DAC2E9-EC66-41FE-8600-C98DA5BAF33C}" srcOrd="0" destOrd="0" presId="urn:microsoft.com/office/officeart/2005/8/layout/radial4"/>
    <dgm:cxn modelId="{A86DBC33-1D95-4248-92A7-4D93B037D130}" type="presOf" srcId="{6047E8C5-A6B3-44CD-BF87-169A0C5AD8D1}" destId="{3E974243-ED33-4E03-B5B5-3873BA34E862}" srcOrd="0" destOrd="0" presId="urn:microsoft.com/office/officeart/2005/8/layout/radial4"/>
    <dgm:cxn modelId="{75B4FC33-69D8-4457-92BF-BCCE59676005}" type="presOf" srcId="{E7A1C239-AC94-49CA-A83A-1C26FC561F56}" destId="{766E5A69-3998-4E05-B29F-F513FEA63F48}" srcOrd="0" destOrd="0" presId="urn:microsoft.com/office/officeart/2005/8/layout/radial4"/>
    <dgm:cxn modelId="{33AEF83A-1275-4FA1-8DE4-5C17AD49F11E}" type="presOf" srcId="{2416BA7B-0CD4-4FFF-8FF6-1A5AC428C331}" destId="{08150165-F43D-4AC3-A30E-0F4D8101A506}" srcOrd="0" destOrd="0" presId="urn:microsoft.com/office/officeart/2005/8/layout/radial4"/>
    <dgm:cxn modelId="{9B41A573-6FD2-4D03-864D-CB2E97BFA114}" srcId="{289DC18B-0BA6-4A44-8A22-7CB51ADEBF4E}" destId="{068A354E-BFF0-4394-A257-3C2A0F7CC9B1}" srcOrd="0" destOrd="0" parTransId="{4AC9E474-0469-4793-B56C-0B73CE0A2F33}" sibTransId="{652157E7-91BD-465D-A83F-0B346E04C9B8}"/>
    <dgm:cxn modelId="{6303B457-A15B-4FAA-ACCF-49C38DD3639B}" type="presOf" srcId="{A724A8A1-8DE8-47C7-962F-AAC4FC593226}" destId="{CAE50383-BB30-4F10-A0B5-00561DD8DC9A}" srcOrd="0" destOrd="0" presId="urn:microsoft.com/office/officeart/2005/8/layout/radial4"/>
    <dgm:cxn modelId="{247FF457-1720-4F6A-B477-BE9984425B51}" srcId="{068A354E-BFF0-4394-A257-3C2A0F7CC9B1}" destId="{AD599267-CC1C-4A88-8BD7-365B8C9C1D63}" srcOrd="2" destOrd="0" parTransId="{32C1ED0C-609C-48A0-8FF4-98695876E029}" sibTransId="{DF57DFCD-FFE9-4373-82A2-12DD842510D6}"/>
    <dgm:cxn modelId="{790DFA57-561D-467C-B865-7FF789E74FC8}" type="presOf" srcId="{068A354E-BFF0-4394-A257-3C2A0F7CC9B1}" destId="{BD2D6400-D300-4695-B6DC-E4C09CF604FE}" srcOrd="0" destOrd="0" presId="urn:microsoft.com/office/officeart/2005/8/layout/radial4"/>
    <dgm:cxn modelId="{2D29C8A2-F79E-41B4-A3CA-728352628CCC}" srcId="{068A354E-BFF0-4394-A257-3C2A0F7CC9B1}" destId="{2416BA7B-0CD4-4FFF-8FF6-1A5AC428C331}" srcOrd="1" destOrd="0" parTransId="{A724A8A1-8DE8-47C7-962F-AAC4FC593226}" sibTransId="{FD16A6B0-6C64-4DF0-9BD1-CAABB2710170}"/>
    <dgm:cxn modelId="{32EA13A3-0AED-4E1A-98EB-B7EEE279A242}" srcId="{068A354E-BFF0-4394-A257-3C2A0F7CC9B1}" destId="{A413FB64-A8A5-4B48-847C-E84715844EBF}" srcOrd="5" destOrd="0" parTransId="{649AE705-DEFA-4ABE-B9BA-27E2405AD75A}" sibTransId="{0A2DB670-A3F1-4E95-86E6-AA79223899B2}"/>
    <dgm:cxn modelId="{4B3A67AE-2575-42A2-9888-8BE036452070}" srcId="{068A354E-BFF0-4394-A257-3C2A0F7CC9B1}" destId="{32A7DFC5-7BDF-4FC0-8B9D-331BCE9F1EFD}" srcOrd="4" destOrd="0" parTransId="{E7A1C239-AC94-49CA-A83A-1C26FC561F56}" sibTransId="{E164FB67-81ED-4DFC-98FC-1904F211A1BF}"/>
    <dgm:cxn modelId="{C866B0B0-EB23-4A12-AC77-C3873D21FB7C}" srcId="{068A354E-BFF0-4394-A257-3C2A0F7CC9B1}" destId="{95BBDB72-C7FD-4AA0-861E-40B466C27BA4}" srcOrd="0" destOrd="0" parTransId="{6047E8C5-A6B3-44CD-BF87-169A0C5AD8D1}" sibTransId="{13E41E18-DC98-4FDC-98F9-BA886C4EABF2}"/>
    <dgm:cxn modelId="{FF614AB1-FFDD-4CF1-8914-4EF206D8642D}" type="presOf" srcId="{A413FB64-A8A5-4B48-847C-E84715844EBF}" destId="{32EB1C1A-3CAE-4C1C-82EA-D54635C62919}" srcOrd="0" destOrd="0" presId="urn:microsoft.com/office/officeart/2005/8/layout/radial4"/>
    <dgm:cxn modelId="{052C02CE-D5BC-43F7-9282-20D8D4DCFAF1}" srcId="{068A354E-BFF0-4394-A257-3C2A0F7CC9B1}" destId="{B102005F-D39B-4A25-94AA-3C561EF5B9ED}" srcOrd="3" destOrd="0" parTransId="{08653103-3882-4E32-B175-C59BDB220463}" sibTransId="{9A2A49E1-923F-4A1E-BCB3-AAC0BFB2D25F}"/>
    <dgm:cxn modelId="{4143C4CF-DD72-4CC4-B785-2157AA8C6173}" type="presOf" srcId="{08653103-3882-4E32-B175-C59BDB220463}" destId="{E910FF7F-1812-4288-9762-72EF2E7C1951}" srcOrd="0" destOrd="0" presId="urn:microsoft.com/office/officeart/2005/8/layout/radial4"/>
    <dgm:cxn modelId="{1DF5EBE2-6FF4-41F1-8A37-002E739CFCD5}" type="presOf" srcId="{32A7DFC5-7BDF-4FC0-8B9D-331BCE9F1EFD}" destId="{AD2303DA-C5A6-4B9B-80FC-84C4D1F8C39E}" srcOrd="0" destOrd="0" presId="urn:microsoft.com/office/officeart/2005/8/layout/radial4"/>
    <dgm:cxn modelId="{FF4BA1E3-F5DD-44AA-A12C-B320EC27682C}" type="presOf" srcId="{B102005F-D39B-4A25-94AA-3C561EF5B9ED}" destId="{117CD9CD-7502-4CE9-847C-31E39BC10D67}" srcOrd="0" destOrd="0" presId="urn:microsoft.com/office/officeart/2005/8/layout/radial4"/>
    <dgm:cxn modelId="{440F24E9-2E9E-4445-81B6-ECA0F76DF6FD}" type="presOf" srcId="{289DC18B-0BA6-4A44-8A22-7CB51ADEBF4E}" destId="{939E355F-805E-4250-820D-960B12CD5239}" srcOrd="0" destOrd="0" presId="urn:microsoft.com/office/officeart/2005/8/layout/radial4"/>
    <dgm:cxn modelId="{861335F1-7E4E-4206-B687-BA4A02186691}" type="presOf" srcId="{95BBDB72-C7FD-4AA0-861E-40B466C27BA4}" destId="{1AB6882A-DD1C-4B31-9254-C2630189B5FD}" srcOrd="0" destOrd="0" presId="urn:microsoft.com/office/officeart/2005/8/layout/radial4"/>
    <dgm:cxn modelId="{F79965F6-B0D3-4E2A-895E-98F26BFF6652}" type="presOf" srcId="{32C1ED0C-609C-48A0-8FF4-98695876E029}" destId="{353B1D9D-C5FF-4C38-A021-02DD52D489AF}" srcOrd="0" destOrd="0" presId="urn:microsoft.com/office/officeart/2005/8/layout/radial4"/>
    <dgm:cxn modelId="{C21A8038-3267-437C-81E9-AE69E2AF46A7}" type="presParOf" srcId="{939E355F-805E-4250-820D-960B12CD5239}" destId="{BD2D6400-D300-4695-B6DC-E4C09CF604FE}" srcOrd="0" destOrd="0" presId="urn:microsoft.com/office/officeart/2005/8/layout/radial4"/>
    <dgm:cxn modelId="{3571833F-BC3E-48D3-B0E6-56889706B56C}" type="presParOf" srcId="{939E355F-805E-4250-820D-960B12CD5239}" destId="{3E974243-ED33-4E03-B5B5-3873BA34E862}" srcOrd="1" destOrd="0" presId="urn:microsoft.com/office/officeart/2005/8/layout/radial4"/>
    <dgm:cxn modelId="{B6FAE6AE-8407-465E-9019-F45D01282AE1}" type="presParOf" srcId="{939E355F-805E-4250-820D-960B12CD5239}" destId="{1AB6882A-DD1C-4B31-9254-C2630189B5FD}" srcOrd="2" destOrd="0" presId="urn:microsoft.com/office/officeart/2005/8/layout/radial4"/>
    <dgm:cxn modelId="{F6A806BB-FE5A-4CAE-8F5D-073E42D25A98}" type="presParOf" srcId="{939E355F-805E-4250-820D-960B12CD5239}" destId="{CAE50383-BB30-4F10-A0B5-00561DD8DC9A}" srcOrd="3" destOrd="0" presId="urn:microsoft.com/office/officeart/2005/8/layout/radial4"/>
    <dgm:cxn modelId="{3FA97EF6-573E-42EB-B63A-D7F38354CDC6}" type="presParOf" srcId="{939E355F-805E-4250-820D-960B12CD5239}" destId="{08150165-F43D-4AC3-A30E-0F4D8101A506}" srcOrd="4" destOrd="0" presId="urn:microsoft.com/office/officeart/2005/8/layout/radial4"/>
    <dgm:cxn modelId="{5DF8D8D9-4CF9-4BF3-B646-F746F4EEA631}" type="presParOf" srcId="{939E355F-805E-4250-820D-960B12CD5239}" destId="{353B1D9D-C5FF-4C38-A021-02DD52D489AF}" srcOrd="5" destOrd="0" presId="urn:microsoft.com/office/officeart/2005/8/layout/radial4"/>
    <dgm:cxn modelId="{E65F2E6F-BD11-49BE-BEAE-572801215502}" type="presParOf" srcId="{939E355F-805E-4250-820D-960B12CD5239}" destId="{72A59750-BF62-4954-A0EC-2107E75D210E}" srcOrd="6" destOrd="0" presId="urn:microsoft.com/office/officeart/2005/8/layout/radial4"/>
    <dgm:cxn modelId="{7AD69E1C-0672-480B-A8FF-FC1F85CB3820}" type="presParOf" srcId="{939E355F-805E-4250-820D-960B12CD5239}" destId="{E910FF7F-1812-4288-9762-72EF2E7C1951}" srcOrd="7" destOrd="0" presId="urn:microsoft.com/office/officeart/2005/8/layout/radial4"/>
    <dgm:cxn modelId="{79BED778-C5A8-4BA9-96C1-31ACE14B2DB3}" type="presParOf" srcId="{939E355F-805E-4250-820D-960B12CD5239}" destId="{117CD9CD-7502-4CE9-847C-31E39BC10D67}" srcOrd="8" destOrd="0" presId="urn:microsoft.com/office/officeart/2005/8/layout/radial4"/>
    <dgm:cxn modelId="{362F6FC5-DA41-4DCB-9842-9D6E574B737B}" type="presParOf" srcId="{939E355F-805E-4250-820D-960B12CD5239}" destId="{766E5A69-3998-4E05-B29F-F513FEA63F48}" srcOrd="9" destOrd="0" presId="urn:microsoft.com/office/officeart/2005/8/layout/radial4"/>
    <dgm:cxn modelId="{23100256-6F46-4E87-8EA8-23E6BBFFC6E2}" type="presParOf" srcId="{939E355F-805E-4250-820D-960B12CD5239}" destId="{AD2303DA-C5A6-4B9B-80FC-84C4D1F8C39E}" srcOrd="10" destOrd="0" presId="urn:microsoft.com/office/officeart/2005/8/layout/radial4"/>
    <dgm:cxn modelId="{34D40938-1005-4A79-8927-EDE1C43CEEF9}" type="presParOf" srcId="{939E355F-805E-4250-820D-960B12CD5239}" destId="{04DAC2E9-EC66-41FE-8600-C98DA5BAF33C}" srcOrd="11" destOrd="0" presId="urn:microsoft.com/office/officeart/2005/8/layout/radial4"/>
    <dgm:cxn modelId="{8A53AC90-27B3-47F9-849A-620CA8D91DC9}" type="presParOf" srcId="{939E355F-805E-4250-820D-960B12CD5239}" destId="{32EB1C1A-3CAE-4C1C-82EA-D54635C62919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1D036E9-511A-40EC-817F-E8C29F176125}" type="doc">
      <dgm:prSet loTypeId="urn:microsoft.com/office/officeart/2005/8/layout/bProcess4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6E70349-0E07-4790-981C-1A84DBAE4BDB}">
      <dgm:prSet custT="1"/>
      <dgm:spPr/>
      <dgm:t>
        <a:bodyPr lIns="36000"/>
        <a:lstStyle/>
        <a:p>
          <a:r>
            <a:rPr lang="hu-HU" sz="1200" b="1" dirty="0">
              <a:solidFill>
                <a:schemeClr val="bg1"/>
              </a:solidFill>
              <a:latin typeface="Georgia" panose="02040502050405020303" pitchFamily="18" charset="0"/>
            </a:rPr>
            <a:t>Fakitermelés, papír igény</a:t>
          </a:r>
          <a:endParaRPr lang="en-US" sz="1200" b="1" dirty="0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58EB9161-6DEC-4F92-B76F-F3D75C19D97A}" type="parTrans" cxnId="{C7DE80A8-79CF-4634-B68B-216716C6EC4D}">
      <dgm:prSet/>
      <dgm:spPr/>
      <dgm:t>
        <a:bodyPr/>
        <a:lstStyle/>
        <a:p>
          <a:endParaRPr lang="en-US" sz="12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C83FE22B-C543-4C7C-99ED-6C8BAC267B54}" type="sibTrans" cxnId="{C7DE80A8-79CF-4634-B68B-216716C6EC4D}">
      <dgm:prSet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endParaRPr lang="en-US" sz="12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16FE00D1-7057-4F9A-B4A8-568887B258F5}">
      <dgm:prSet custT="1"/>
      <dgm:spPr/>
      <dgm:t>
        <a:bodyPr lIns="36000"/>
        <a:lstStyle/>
        <a:p>
          <a:r>
            <a:rPr lang="hu-HU" sz="1200" b="1" dirty="0">
              <a:solidFill>
                <a:schemeClr val="bg1"/>
              </a:solidFill>
              <a:latin typeface="Georgia" panose="02040502050405020303" pitchFamily="18" charset="0"/>
            </a:rPr>
            <a:t>Erdőátalakítás mezőgazdaságra (pálmaolaj ültetvények, szójaföldek)</a:t>
          </a:r>
          <a:endParaRPr lang="en-US" sz="1200" b="1" dirty="0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2E37AA1F-D816-42BA-9285-0D5FF3A67E29}" type="parTrans" cxnId="{689E2F5A-152F-43D4-BBE0-62E3E8D240F9}">
      <dgm:prSet/>
      <dgm:spPr/>
      <dgm:t>
        <a:bodyPr/>
        <a:lstStyle/>
        <a:p>
          <a:endParaRPr lang="en-US" sz="12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651577E2-4908-4B0F-959B-3F3F5BC6CC4F}" type="sibTrans" cxnId="{689E2F5A-152F-43D4-BBE0-62E3E8D240F9}">
      <dgm:prSet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endParaRPr lang="en-US" sz="12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1F438EDF-E0B8-45D9-AA22-8C84A4F8CB2A}">
      <dgm:prSet custT="1"/>
      <dgm:spPr/>
      <dgm:t>
        <a:bodyPr lIns="36000"/>
        <a:lstStyle/>
        <a:p>
          <a:r>
            <a:rPr lang="hu-HU" sz="1200" b="1" dirty="0">
              <a:solidFill>
                <a:schemeClr val="bg1"/>
              </a:solidFill>
              <a:latin typeface="Georgia" panose="02040502050405020303" pitchFamily="18" charset="0"/>
            </a:rPr>
            <a:t>Nagy léptékű váltások (</a:t>
          </a:r>
          <a:r>
            <a:rPr lang="hu-HU" sz="1200" b="1" dirty="0" err="1">
              <a:solidFill>
                <a:schemeClr val="bg1"/>
              </a:solidFill>
              <a:latin typeface="Georgia" panose="02040502050405020303" pitchFamily="18" charset="0"/>
            </a:rPr>
            <a:t>slash</a:t>
          </a:r>
          <a:r>
            <a:rPr lang="hu-HU" sz="1200" b="1" dirty="0">
              <a:solidFill>
                <a:schemeClr val="bg1"/>
              </a:solidFill>
              <a:latin typeface="Georgia" panose="02040502050405020303" pitchFamily="18" charset="0"/>
            </a:rPr>
            <a:t>-and-</a:t>
          </a:r>
          <a:r>
            <a:rPr lang="hu-HU" sz="1200" b="1" dirty="0" err="1">
              <a:solidFill>
                <a:schemeClr val="bg1"/>
              </a:solidFill>
              <a:latin typeface="Georgia" panose="02040502050405020303" pitchFamily="18" charset="0"/>
            </a:rPr>
            <a:t>burn</a:t>
          </a:r>
          <a:r>
            <a:rPr lang="hu-HU" sz="1200" b="1" dirty="0">
              <a:solidFill>
                <a:schemeClr val="bg1"/>
              </a:solidFill>
              <a:latin typeface="Georgia" panose="02040502050405020303" pitchFamily="18" charset="0"/>
            </a:rPr>
            <a:t>)</a:t>
          </a:r>
          <a:endParaRPr lang="en-US" sz="1200" b="1" dirty="0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4D12413C-87A2-4815-8475-1262AFE279BA}" type="parTrans" cxnId="{DCFE113A-566C-4A29-8E44-94AB0DBCDC04}">
      <dgm:prSet/>
      <dgm:spPr/>
      <dgm:t>
        <a:bodyPr/>
        <a:lstStyle/>
        <a:p>
          <a:endParaRPr lang="en-US" sz="12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51E1F485-9EDA-477D-97E7-1B080B9FB0BF}" type="sibTrans" cxnId="{DCFE113A-566C-4A29-8E44-94AB0DBCDC04}">
      <dgm:prSet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endParaRPr lang="en-US" sz="12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6C8330BB-2AAB-405F-832B-A5E29C1B82B0}">
      <dgm:prSet custT="1"/>
      <dgm:spPr/>
      <dgm:t>
        <a:bodyPr lIns="36000"/>
        <a:lstStyle/>
        <a:p>
          <a:r>
            <a:rPr lang="hu-HU" sz="1200" b="1" dirty="0">
              <a:solidFill>
                <a:schemeClr val="bg1"/>
              </a:solidFill>
              <a:latin typeface="Georgia" panose="02040502050405020303" pitchFamily="18" charset="0"/>
            </a:rPr>
            <a:t>Erdőátalakítás legelővé</a:t>
          </a:r>
          <a:endParaRPr lang="en-US" sz="1200" b="1" dirty="0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A7CA4F04-FA1B-4902-9362-0EEC1F72C011}" type="parTrans" cxnId="{99A1B395-55D4-4F87-872E-2EC71B650A30}">
      <dgm:prSet/>
      <dgm:spPr/>
      <dgm:t>
        <a:bodyPr/>
        <a:lstStyle/>
        <a:p>
          <a:endParaRPr lang="en-US" sz="12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05303654-E35A-431B-99AA-913C9FDAA84F}" type="sibTrans" cxnId="{99A1B395-55D4-4F87-872E-2EC71B650A30}">
      <dgm:prSet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endParaRPr lang="en-US" sz="12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6B458B43-440F-4C72-A893-28A416BCFB75}">
      <dgm:prSet custT="1"/>
      <dgm:spPr/>
      <dgm:t>
        <a:bodyPr lIns="36000"/>
        <a:lstStyle/>
        <a:p>
          <a:r>
            <a:rPr lang="hu-HU" sz="1200" b="1">
              <a:solidFill>
                <a:schemeClr val="bg1"/>
              </a:solidFill>
              <a:latin typeface="Georgia" panose="02040502050405020303" pitchFamily="18" charset="0"/>
            </a:rPr>
            <a:t>Külszíni bányászat és nagyszabású bányászati tevékenység</a:t>
          </a:r>
          <a:endParaRPr lang="en-US" sz="12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2846BA9A-81C9-4A41-ACDC-577E48ACD2F5}" type="parTrans" cxnId="{1547ED9E-A4A7-462D-AC87-CF79803D9470}">
      <dgm:prSet/>
      <dgm:spPr/>
      <dgm:t>
        <a:bodyPr/>
        <a:lstStyle/>
        <a:p>
          <a:endParaRPr lang="en-US" sz="12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8B6F4AD7-27C9-4865-BD15-A8ED1A9DC931}" type="sibTrans" cxnId="{1547ED9E-A4A7-462D-AC87-CF79803D9470}">
      <dgm:prSet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endParaRPr lang="en-US" sz="12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C4D617CD-9BA8-4D82-A171-030FD7972ACF}">
      <dgm:prSet custT="1"/>
      <dgm:spPr/>
      <dgm:t>
        <a:bodyPr lIns="36000"/>
        <a:lstStyle/>
        <a:p>
          <a:r>
            <a:rPr lang="hu-HU" sz="1200" b="1">
              <a:solidFill>
                <a:schemeClr val="bg1"/>
              </a:solidFill>
              <a:latin typeface="Georgia" panose="02040502050405020303" pitchFamily="18" charset="0"/>
            </a:rPr>
            <a:t>Tarvágás faszéntermeléshez</a:t>
          </a:r>
          <a:endParaRPr lang="en-US" sz="12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1F88D97B-3111-458A-B3D0-BAAA2604726A}" type="parTrans" cxnId="{EAD6BC34-97A0-473E-A64B-FDD0E68A649D}">
      <dgm:prSet/>
      <dgm:spPr/>
      <dgm:t>
        <a:bodyPr/>
        <a:lstStyle/>
        <a:p>
          <a:endParaRPr lang="en-US" sz="12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FEDEAA40-31A8-4587-AD98-020608ABDF4A}" type="sibTrans" cxnId="{EAD6BC34-97A0-473E-A64B-FDD0E68A649D}">
      <dgm:prSet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endParaRPr lang="en-US" sz="12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212B4C00-795E-41E9-9552-A7AB7E5DA9C6}">
      <dgm:prSet custT="1"/>
      <dgm:spPr/>
      <dgm:t>
        <a:bodyPr lIns="36000"/>
        <a:lstStyle/>
        <a:p>
          <a:r>
            <a:rPr lang="hu-HU" sz="1200" b="1" dirty="0">
              <a:solidFill>
                <a:schemeClr val="bg1"/>
              </a:solidFill>
              <a:latin typeface="Georgia" panose="02040502050405020303" pitchFamily="18" charset="0"/>
            </a:rPr>
            <a:t>Erdőtüzek</a:t>
          </a:r>
          <a:endParaRPr lang="en-US" sz="1200" b="1" dirty="0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37533D71-5B5D-45D8-83E3-4B1214EEE939}" type="parTrans" cxnId="{B0664885-B614-4D6F-A7F7-23E993AF4DE1}">
      <dgm:prSet/>
      <dgm:spPr/>
      <dgm:t>
        <a:bodyPr/>
        <a:lstStyle/>
        <a:p>
          <a:endParaRPr lang="en-US" sz="12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05CCA61C-2603-4AB5-B624-BBD297C561B9}" type="sibTrans" cxnId="{B0664885-B614-4D6F-A7F7-23E993AF4DE1}">
      <dgm:prSet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endParaRPr lang="en-US" sz="12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2A0C19D9-408D-4BBD-B9D9-8C5A74E94EC5}">
      <dgm:prSet custT="1"/>
      <dgm:spPr/>
      <dgm:t>
        <a:bodyPr lIns="36000"/>
        <a:lstStyle/>
        <a:p>
          <a:r>
            <a:rPr lang="hu-HU" sz="1200" b="1">
              <a:solidFill>
                <a:schemeClr val="bg1"/>
              </a:solidFill>
              <a:latin typeface="Georgia" panose="02040502050405020303" pitchFamily="18" charset="0"/>
            </a:rPr>
            <a:t>Gátépítés</a:t>
          </a:r>
          <a:endParaRPr lang="en-US" sz="12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907013EB-3F5D-47D6-AEE5-43341DAE6C6D}" type="parTrans" cxnId="{9BA9F685-6BD2-4354-AD15-B0414B192743}">
      <dgm:prSet/>
      <dgm:spPr/>
      <dgm:t>
        <a:bodyPr/>
        <a:lstStyle/>
        <a:p>
          <a:endParaRPr lang="en-US" sz="12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EB7A250A-03AB-48A5-84C4-70AD378CA4B3}" type="sibTrans" cxnId="{9BA9F685-6BD2-4354-AD15-B0414B192743}">
      <dgm:prSet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endParaRPr lang="en-US" sz="12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36DB43C9-82B6-4397-A1C6-51740E071C5A}">
      <dgm:prSet custT="1"/>
      <dgm:spPr/>
      <dgm:t>
        <a:bodyPr lIns="36000"/>
        <a:lstStyle/>
        <a:p>
          <a:r>
            <a:rPr lang="hu-HU" sz="1200" b="1">
              <a:solidFill>
                <a:schemeClr val="bg1"/>
              </a:solidFill>
              <a:latin typeface="Georgia" panose="02040502050405020303" pitchFamily="18" charset="0"/>
            </a:rPr>
            <a:t>Vulkánkitörések</a:t>
          </a:r>
          <a:endParaRPr lang="en-US" sz="12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7145E1B0-8D36-4914-87EE-8CA55EC7AC36}" type="parTrans" cxnId="{1141C525-263B-422C-BA8E-BACEA2508E12}">
      <dgm:prSet/>
      <dgm:spPr/>
      <dgm:t>
        <a:bodyPr/>
        <a:lstStyle/>
        <a:p>
          <a:endParaRPr lang="en-US" sz="12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5C70C54B-A6E0-4E52-9380-F059EC6E3B75}" type="sibTrans" cxnId="{1141C525-263B-422C-BA8E-BACEA2508E12}">
      <dgm:prSet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endParaRPr lang="en-US" sz="12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26B42E84-2CF2-4C56-82D1-220C823BA359}">
      <dgm:prSet custT="1"/>
      <dgm:spPr/>
      <dgm:t>
        <a:bodyPr lIns="36000"/>
        <a:lstStyle/>
        <a:p>
          <a:r>
            <a:rPr lang="hu-HU" sz="1200" b="1">
              <a:solidFill>
                <a:schemeClr val="bg1"/>
              </a:solidFill>
              <a:latin typeface="Georgia" panose="02040502050405020303" pitchFamily="18" charset="0"/>
            </a:rPr>
            <a:t>Kémiai defoliánsok</a:t>
          </a:r>
          <a:endParaRPr lang="en-US" sz="12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B28A683A-35F7-4ECD-B547-F675F360B465}" type="parTrans" cxnId="{D130874F-F9F6-446F-BD3E-1B0F2FEEB250}">
      <dgm:prSet/>
      <dgm:spPr/>
      <dgm:t>
        <a:bodyPr/>
        <a:lstStyle/>
        <a:p>
          <a:endParaRPr lang="en-US" sz="12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B8F20664-9996-47E5-B36C-B2844B5A038C}" type="sibTrans" cxnId="{D130874F-F9F6-446F-BD3E-1B0F2FEEB250}">
      <dgm:prSet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endParaRPr lang="en-US" sz="12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8C267EA5-F8BE-4DE8-AEDF-5CA7E1AAD6AF}">
      <dgm:prSet custT="1"/>
      <dgm:spPr/>
      <dgm:t>
        <a:bodyPr lIns="36000"/>
        <a:lstStyle/>
        <a:p>
          <a:r>
            <a:rPr lang="hu-HU" sz="1200" b="1">
              <a:solidFill>
                <a:schemeClr val="bg1"/>
              </a:solidFill>
              <a:latin typeface="Georgia" panose="02040502050405020303" pitchFamily="18" charset="0"/>
            </a:rPr>
            <a:t>Városbővítés</a:t>
          </a:r>
          <a:endParaRPr lang="en-US" sz="12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E76A7DA9-FD58-4DEE-9838-8162C88AF6BA}" type="parTrans" cxnId="{98C76EB1-D7CD-43F1-AA7B-5BCF6A3A385B}">
      <dgm:prSet/>
      <dgm:spPr/>
      <dgm:t>
        <a:bodyPr/>
        <a:lstStyle/>
        <a:p>
          <a:endParaRPr lang="en-US" sz="12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937C690E-3347-49E5-A81C-37D7EAB23AD8}" type="sibTrans" cxnId="{98C76EB1-D7CD-43F1-AA7B-5BCF6A3A385B}">
      <dgm:prSet/>
      <dgm:spPr/>
      <dgm:t>
        <a:bodyPr/>
        <a:lstStyle/>
        <a:p>
          <a:endParaRPr lang="en-US" sz="12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9B0B0C0D-C095-4009-A76D-685D2D7984F8}">
      <dgm:prSet custT="1"/>
      <dgm:spPr/>
      <dgm:t>
        <a:bodyPr lIns="36000"/>
        <a:lstStyle/>
        <a:p>
          <a:r>
            <a:rPr lang="hu-HU" sz="1200" b="1" dirty="0">
              <a:solidFill>
                <a:schemeClr val="bg1"/>
              </a:solidFill>
              <a:latin typeface="Georgia" panose="02040502050405020303" pitchFamily="18" charset="0"/>
            </a:rPr>
            <a:t>Infrastrukturális projektek</a:t>
          </a:r>
          <a:endParaRPr lang="en-US" sz="1200" b="1" dirty="0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1FAB7D0B-EA76-4531-8BF9-21B27814E24D}" type="sibTrans" cxnId="{DCFB8177-5F49-4288-8592-01B0DB8D3A31}">
      <dgm:prSet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endParaRPr lang="en-US" sz="12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60176C53-E372-44D2-8C5B-575686317EDD}" type="parTrans" cxnId="{DCFB8177-5F49-4288-8592-01B0DB8D3A31}">
      <dgm:prSet/>
      <dgm:spPr/>
      <dgm:t>
        <a:bodyPr/>
        <a:lstStyle/>
        <a:p>
          <a:endParaRPr lang="en-US" sz="12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3F26F450-E08C-4A71-BB74-05D5511C8E2A}" type="pres">
      <dgm:prSet presAssocID="{D1D036E9-511A-40EC-817F-E8C29F176125}" presName="Name0" presStyleCnt="0">
        <dgm:presLayoutVars>
          <dgm:dir/>
          <dgm:resizeHandles/>
        </dgm:presLayoutVars>
      </dgm:prSet>
      <dgm:spPr/>
    </dgm:pt>
    <dgm:pt modelId="{FE14E883-110E-4B51-9079-517903A3400B}" type="pres">
      <dgm:prSet presAssocID="{E6E70349-0E07-4790-981C-1A84DBAE4BDB}" presName="compNode" presStyleCnt="0"/>
      <dgm:spPr/>
    </dgm:pt>
    <dgm:pt modelId="{07012909-84FA-45A7-908F-50A863ED0794}" type="pres">
      <dgm:prSet presAssocID="{E6E70349-0E07-4790-981C-1A84DBAE4BDB}" presName="dummyConnPt" presStyleCnt="0"/>
      <dgm:spPr/>
    </dgm:pt>
    <dgm:pt modelId="{15982559-77B3-45B8-A8BE-23B34147039E}" type="pres">
      <dgm:prSet presAssocID="{E6E70349-0E07-4790-981C-1A84DBAE4BDB}" presName="node" presStyleLbl="node1" presStyleIdx="0" presStyleCnt="12" custScaleX="183312" custScaleY="160326">
        <dgm:presLayoutVars>
          <dgm:bulletEnabled val="1"/>
        </dgm:presLayoutVars>
      </dgm:prSet>
      <dgm:spPr/>
    </dgm:pt>
    <dgm:pt modelId="{2FC9C40A-E4EE-474E-A3B0-29A11FBEE77F}" type="pres">
      <dgm:prSet presAssocID="{C83FE22B-C543-4C7C-99ED-6C8BAC267B54}" presName="sibTrans" presStyleLbl="bgSibTrans2D1" presStyleIdx="0" presStyleCnt="11"/>
      <dgm:spPr/>
    </dgm:pt>
    <dgm:pt modelId="{AD7005B0-D29C-4F51-8DBE-57987BC25FCA}" type="pres">
      <dgm:prSet presAssocID="{16FE00D1-7057-4F9A-B4A8-568887B258F5}" presName="compNode" presStyleCnt="0"/>
      <dgm:spPr/>
    </dgm:pt>
    <dgm:pt modelId="{87136F35-177C-47F0-9AF5-AC603115EC3F}" type="pres">
      <dgm:prSet presAssocID="{16FE00D1-7057-4F9A-B4A8-568887B258F5}" presName="dummyConnPt" presStyleCnt="0"/>
      <dgm:spPr/>
    </dgm:pt>
    <dgm:pt modelId="{959D40D4-B1AD-4A95-A2C9-FE91474196B6}" type="pres">
      <dgm:prSet presAssocID="{16FE00D1-7057-4F9A-B4A8-568887B258F5}" presName="node" presStyleLbl="node1" presStyleIdx="1" presStyleCnt="12" custScaleX="183312" custScaleY="160326">
        <dgm:presLayoutVars>
          <dgm:bulletEnabled val="1"/>
        </dgm:presLayoutVars>
      </dgm:prSet>
      <dgm:spPr/>
    </dgm:pt>
    <dgm:pt modelId="{7D80DD8F-D7DF-44F1-9B24-55FAAACE40A4}" type="pres">
      <dgm:prSet presAssocID="{651577E2-4908-4B0F-959B-3F3F5BC6CC4F}" presName="sibTrans" presStyleLbl="bgSibTrans2D1" presStyleIdx="1" presStyleCnt="11"/>
      <dgm:spPr/>
    </dgm:pt>
    <dgm:pt modelId="{5E973185-0C7B-4F6B-8AB4-92E66541661B}" type="pres">
      <dgm:prSet presAssocID="{1F438EDF-E0B8-45D9-AA22-8C84A4F8CB2A}" presName="compNode" presStyleCnt="0"/>
      <dgm:spPr/>
    </dgm:pt>
    <dgm:pt modelId="{ECF6F6AE-00B6-40F7-901D-F956CDD27F40}" type="pres">
      <dgm:prSet presAssocID="{1F438EDF-E0B8-45D9-AA22-8C84A4F8CB2A}" presName="dummyConnPt" presStyleCnt="0"/>
      <dgm:spPr/>
    </dgm:pt>
    <dgm:pt modelId="{1E28C0B7-608B-4586-B14F-9F9A74400F61}" type="pres">
      <dgm:prSet presAssocID="{1F438EDF-E0B8-45D9-AA22-8C84A4F8CB2A}" presName="node" presStyleLbl="node1" presStyleIdx="2" presStyleCnt="12" custScaleX="183312" custScaleY="160326">
        <dgm:presLayoutVars>
          <dgm:bulletEnabled val="1"/>
        </dgm:presLayoutVars>
      </dgm:prSet>
      <dgm:spPr/>
    </dgm:pt>
    <dgm:pt modelId="{1105D124-A43B-4DE4-A9F6-78B7FED80DAA}" type="pres">
      <dgm:prSet presAssocID="{51E1F485-9EDA-477D-97E7-1B080B9FB0BF}" presName="sibTrans" presStyleLbl="bgSibTrans2D1" presStyleIdx="2" presStyleCnt="11"/>
      <dgm:spPr/>
    </dgm:pt>
    <dgm:pt modelId="{3D0F3670-26FE-4273-89A2-5D1EB70590D8}" type="pres">
      <dgm:prSet presAssocID="{6C8330BB-2AAB-405F-832B-A5E29C1B82B0}" presName="compNode" presStyleCnt="0"/>
      <dgm:spPr/>
    </dgm:pt>
    <dgm:pt modelId="{03F8B9F9-B229-4E23-9F02-4356110533AB}" type="pres">
      <dgm:prSet presAssocID="{6C8330BB-2AAB-405F-832B-A5E29C1B82B0}" presName="dummyConnPt" presStyleCnt="0"/>
      <dgm:spPr/>
    </dgm:pt>
    <dgm:pt modelId="{77197E6F-CA87-40FC-BFE0-37D21422AFBA}" type="pres">
      <dgm:prSet presAssocID="{6C8330BB-2AAB-405F-832B-A5E29C1B82B0}" presName="node" presStyleLbl="node1" presStyleIdx="3" presStyleCnt="12" custScaleX="183312" custScaleY="160326">
        <dgm:presLayoutVars>
          <dgm:bulletEnabled val="1"/>
        </dgm:presLayoutVars>
      </dgm:prSet>
      <dgm:spPr/>
    </dgm:pt>
    <dgm:pt modelId="{05A616B8-6676-4BEB-BB10-9516912A8AF7}" type="pres">
      <dgm:prSet presAssocID="{05303654-E35A-431B-99AA-913C9FDAA84F}" presName="sibTrans" presStyleLbl="bgSibTrans2D1" presStyleIdx="3" presStyleCnt="11"/>
      <dgm:spPr/>
    </dgm:pt>
    <dgm:pt modelId="{F722DB95-791D-41F3-AE05-402E4EE6A19B}" type="pres">
      <dgm:prSet presAssocID="{6B458B43-440F-4C72-A893-28A416BCFB75}" presName="compNode" presStyleCnt="0"/>
      <dgm:spPr/>
    </dgm:pt>
    <dgm:pt modelId="{FFF3B2F5-D6BD-44B2-A11A-3DF60D5A1A8B}" type="pres">
      <dgm:prSet presAssocID="{6B458B43-440F-4C72-A893-28A416BCFB75}" presName="dummyConnPt" presStyleCnt="0"/>
      <dgm:spPr/>
    </dgm:pt>
    <dgm:pt modelId="{E7204BA2-27C1-498D-BBED-2B3A5EAD71D4}" type="pres">
      <dgm:prSet presAssocID="{6B458B43-440F-4C72-A893-28A416BCFB75}" presName="node" presStyleLbl="node1" presStyleIdx="4" presStyleCnt="12" custScaleX="183312" custScaleY="160326">
        <dgm:presLayoutVars>
          <dgm:bulletEnabled val="1"/>
        </dgm:presLayoutVars>
      </dgm:prSet>
      <dgm:spPr/>
    </dgm:pt>
    <dgm:pt modelId="{E2DD75E9-DF96-4D51-AD2A-D9B494579C11}" type="pres">
      <dgm:prSet presAssocID="{8B6F4AD7-27C9-4865-BD15-A8ED1A9DC931}" presName="sibTrans" presStyleLbl="bgSibTrans2D1" presStyleIdx="4" presStyleCnt="11"/>
      <dgm:spPr/>
    </dgm:pt>
    <dgm:pt modelId="{9CF695F4-4E92-41E2-9A50-1DF7C9280EFC}" type="pres">
      <dgm:prSet presAssocID="{C4D617CD-9BA8-4D82-A171-030FD7972ACF}" presName="compNode" presStyleCnt="0"/>
      <dgm:spPr/>
    </dgm:pt>
    <dgm:pt modelId="{3266616C-D580-4EF3-91E9-1E070E897121}" type="pres">
      <dgm:prSet presAssocID="{C4D617CD-9BA8-4D82-A171-030FD7972ACF}" presName="dummyConnPt" presStyleCnt="0"/>
      <dgm:spPr/>
    </dgm:pt>
    <dgm:pt modelId="{7017A291-9634-4A8C-BB0D-B70763F65561}" type="pres">
      <dgm:prSet presAssocID="{C4D617CD-9BA8-4D82-A171-030FD7972ACF}" presName="node" presStyleLbl="node1" presStyleIdx="5" presStyleCnt="12" custScaleX="183312" custScaleY="160326">
        <dgm:presLayoutVars>
          <dgm:bulletEnabled val="1"/>
        </dgm:presLayoutVars>
      </dgm:prSet>
      <dgm:spPr/>
    </dgm:pt>
    <dgm:pt modelId="{9A589C0C-C4B3-47E9-8D44-0C01679AF776}" type="pres">
      <dgm:prSet presAssocID="{FEDEAA40-31A8-4587-AD98-020608ABDF4A}" presName="sibTrans" presStyleLbl="bgSibTrans2D1" presStyleIdx="5" presStyleCnt="11"/>
      <dgm:spPr/>
    </dgm:pt>
    <dgm:pt modelId="{8F362CD2-BBDE-406C-8C6E-01D58DF46448}" type="pres">
      <dgm:prSet presAssocID="{9B0B0C0D-C095-4009-A76D-685D2D7984F8}" presName="compNode" presStyleCnt="0"/>
      <dgm:spPr/>
    </dgm:pt>
    <dgm:pt modelId="{1692955C-6E45-4438-8644-245E15037909}" type="pres">
      <dgm:prSet presAssocID="{9B0B0C0D-C095-4009-A76D-685D2D7984F8}" presName="dummyConnPt" presStyleCnt="0"/>
      <dgm:spPr/>
    </dgm:pt>
    <dgm:pt modelId="{870A615D-AD4F-44A6-BE3E-ED8A7095989B}" type="pres">
      <dgm:prSet presAssocID="{9B0B0C0D-C095-4009-A76D-685D2D7984F8}" presName="node" presStyleLbl="node1" presStyleIdx="6" presStyleCnt="12" custScaleX="183312" custScaleY="160326">
        <dgm:presLayoutVars>
          <dgm:bulletEnabled val="1"/>
        </dgm:presLayoutVars>
      </dgm:prSet>
      <dgm:spPr/>
    </dgm:pt>
    <dgm:pt modelId="{CF94A2B0-B586-4E3F-B064-80B596D6A173}" type="pres">
      <dgm:prSet presAssocID="{1FAB7D0B-EA76-4531-8BF9-21B27814E24D}" presName="sibTrans" presStyleLbl="bgSibTrans2D1" presStyleIdx="6" presStyleCnt="11"/>
      <dgm:spPr/>
    </dgm:pt>
    <dgm:pt modelId="{A02CA4CD-BBA7-4575-AF51-E168EABB55C8}" type="pres">
      <dgm:prSet presAssocID="{212B4C00-795E-41E9-9552-A7AB7E5DA9C6}" presName="compNode" presStyleCnt="0"/>
      <dgm:spPr/>
    </dgm:pt>
    <dgm:pt modelId="{D7C76643-5AEE-4F31-9868-111C75B44ED0}" type="pres">
      <dgm:prSet presAssocID="{212B4C00-795E-41E9-9552-A7AB7E5DA9C6}" presName="dummyConnPt" presStyleCnt="0"/>
      <dgm:spPr/>
    </dgm:pt>
    <dgm:pt modelId="{7A7D051E-1A83-46EB-AB49-A958BEC31C65}" type="pres">
      <dgm:prSet presAssocID="{212B4C00-795E-41E9-9552-A7AB7E5DA9C6}" presName="node" presStyleLbl="node1" presStyleIdx="7" presStyleCnt="12" custScaleX="183312" custScaleY="160326">
        <dgm:presLayoutVars>
          <dgm:bulletEnabled val="1"/>
        </dgm:presLayoutVars>
      </dgm:prSet>
      <dgm:spPr/>
    </dgm:pt>
    <dgm:pt modelId="{E24D238A-D67F-4968-BF73-E114CF64982E}" type="pres">
      <dgm:prSet presAssocID="{05CCA61C-2603-4AB5-B624-BBD297C561B9}" presName="sibTrans" presStyleLbl="bgSibTrans2D1" presStyleIdx="7" presStyleCnt="11"/>
      <dgm:spPr/>
    </dgm:pt>
    <dgm:pt modelId="{5B462FC7-E852-4BD5-B1C9-259D5C0667D0}" type="pres">
      <dgm:prSet presAssocID="{2A0C19D9-408D-4BBD-B9D9-8C5A74E94EC5}" presName="compNode" presStyleCnt="0"/>
      <dgm:spPr/>
    </dgm:pt>
    <dgm:pt modelId="{B229E7DD-C3E2-47C5-836E-F91435C2F5D2}" type="pres">
      <dgm:prSet presAssocID="{2A0C19D9-408D-4BBD-B9D9-8C5A74E94EC5}" presName="dummyConnPt" presStyleCnt="0"/>
      <dgm:spPr/>
    </dgm:pt>
    <dgm:pt modelId="{C9B9EBB9-CADB-4D9F-9E69-0D8D67B26915}" type="pres">
      <dgm:prSet presAssocID="{2A0C19D9-408D-4BBD-B9D9-8C5A74E94EC5}" presName="node" presStyleLbl="node1" presStyleIdx="8" presStyleCnt="12" custScaleX="183312" custScaleY="160326">
        <dgm:presLayoutVars>
          <dgm:bulletEnabled val="1"/>
        </dgm:presLayoutVars>
      </dgm:prSet>
      <dgm:spPr/>
    </dgm:pt>
    <dgm:pt modelId="{EF053200-6909-41A6-BBA0-B5E3686D996B}" type="pres">
      <dgm:prSet presAssocID="{EB7A250A-03AB-48A5-84C4-70AD378CA4B3}" presName="sibTrans" presStyleLbl="bgSibTrans2D1" presStyleIdx="8" presStyleCnt="11"/>
      <dgm:spPr/>
    </dgm:pt>
    <dgm:pt modelId="{10AFCD43-379D-4750-84B1-A67A0F2E754D}" type="pres">
      <dgm:prSet presAssocID="{36DB43C9-82B6-4397-A1C6-51740E071C5A}" presName="compNode" presStyleCnt="0"/>
      <dgm:spPr/>
    </dgm:pt>
    <dgm:pt modelId="{9A02BE9B-6931-4A87-8D93-3487AB1D5405}" type="pres">
      <dgm:prSet presAssocID="{36DB43C9-82B6-4397-A1C6-51740E071C5A}" presName="dummyConnPt" presStyleCnt="0"/>
      <dgm:spPr/>
    </dgm:pt>
    <dgm:pt modelId="{F402791B-1CF8-4BF3-94FF-1C6F6B519C82}" type="pres">
      <dgm:prSet presAssocID="{36DB43C9-82B6-4397-A1C6-51740E071C5A}" presName="node" presStyleLbl="node1" presStyleIdx="9" presStyleCnt="12" custScaleX="183312" custScaleY="160326">
        <dgm:presLayoutVars>
          <dgm:bulletEnabled val="1"/>
        </dgm:presLayoutVars>
      </dgm:prSet>
      <dgm:spPr/>
    </dgm:pt>
    <dgm:pt modelId="{8846CF06-85CE-43A5-B756-1578512927A2}" type="pres">
      <dgm:prSet presAssocID="{5C70C54B-A6E0-4E52-9380-F059EC6E3B75}" presName="sibTrans" presStyleLbl="bgSibTrans2D1" presStyleIdx="9" presStyleCnt="11"/>
      <dgm:spPr/>
    </dgm:pt>
    <dgm:pt modelId="{1E7C3C9D-F6BE-4667-BCDA-4684FC28C331}" type="pres">
      <dgm:prSet presAssocID="{26B42E84-2CF2-4C56-82D1-220C823BA359}" presName="compNode" presStyleCnt="0"/>
      <dgm:spPr/>
    </dgm:pt>
    <dgm:pt modelId="{ED569B95-4E54-475B-9739-BF75121FFADE}" type="pres">
      <dgm:prSet presAssocID="{26B42E84-2CF2-4C56-82D1-220C823BA359}" presName="dummyConnPt" presStyleCnt="0"/>
      <dgm:spPr/>
    </dgm:pt>
    <dgm:pt modelId="{162F8211-6ACC-4196-84F1-D0852AB4788C}" type="pres">
      <dgm:prSet presAssocID="{26B42E84-2CF2-4C56-82D1-220C823BA359}" presName="node" presStyleLbl="node1" presStyleIdx="10" presStyleCnt="12" custScaleX="183312" custScaleY="160326">
        <dgm:presLayoutVars>
          <dgm:bulletEnabled val="1"/>
        </dgm:presLayoutVars>
      </dgm:prSet>
      <dgm:spPr/>
    </dgm:pt>
    <dgm:pt modelId="{5F19FDB6-2201-49B7-BA03-8440AD1F4DCE}" type="pres">
      <dgm:prSet presAssocID="{B8F20664-9996-47E5-B36C-B2844B5A038C}" presName="sibTrans" presStyleLbl="bgSibTrans2D1" presStyleIdx="10" presStyleCnt="11"/>
      <dgm:spPr/>
    </dgm:pt>
    <dgm:pt modelId="{DC23038C-381C-4D20-A31D-9289CF93D65E}" type="pres">
      <dgm:prSet presAssocID="{8C267EA5-F8BE-4DE8-AEDF-5CA7E1AAD6AF}" presName="compNode" presStyleCnt="0"/>
      <dgm:spPr/>
    </dgm:pt>
    <dgm:pt modelId="{7829FD2D-2D1F-49CB-9B74-F624E7D9F6F1}" type="pres">
      <dgm:prSet presAssocID="{8C267EA5-F8BE-4DE8-AEDF-5CA7E1AAD6AF}" presName="dummyConnPt" presStyleCnt="0"/>
      <dgm:spPr/>
    </dgm:pt>
    <dgm:pt modelId="{AC65E4A1-C17C-42DA-AC58-82467974766E}" type="pres">
      <dgm:prSet presAssocID="{8C267EA5-F8BE-4DE8-AEDF-5CA7E1AAD6AF}" presName="node" presStyleLbl="node1" presStyleIdx="11" presStyleCnt="12" custScaleX="183312" custScaleY="160326">
        <dgm:presLayoutVars>
          <dgm:bulletEnabled val="1"/>
        </dgm:presLayoutVars>
      </dgm:prSet>
      <dgm:spPr/>
    </dgm:pt>
  </dgm:ptLst>
  <dgm:cxnLst>
    <dgm:cxn modelId="{A5365400-AF47-4A18-B274-708AB806EECB}" type="presOf" srcId="{05303654-E35A-431B-99AA-913C9FDAA84F}" destId="{05A616B8-6676-4BEB-BB10-9516912A8AF7}" srcOrd="0" destOrd="0" presId="urn:microsoft.com/office/officeart/2005/8/layout/bProcess4"/>
    <dgm:cxn modelId="{0813D405-10C7-47BA-975A-9E62173EA898}" type="presOf" srcId="{FEDEAA40-31A8-4587-AD98-020608ABDF4A}" destId="{9A589C0C-C4B3-47E9-8D44-0C01679AF776}" srcOrd="0" destOrd="0" presId="urn:microsoft.com/office/officeart/2005/8/layout/bProcess4"/>
    <dgm:cxn modelId="{39D0FB09-0AD0-4526-8B1A-C52406F8F5F1}" type="presOf" srcId="{E6E70349-0E07-4790-981C-1A84DBAE4BDB}" destId="{15982559-77B3-45B8-A8BE-23B34147039E}" srcOrd="0" destOrd="0" presId="urn:microsoft.com/office/officeart/2005/8/layout/bProcess4"/>
    <dgm:cxn modelId="{3954FD0D-9D0C-4B94-B9FB-1B08B5EC6B4D}" type="presOf" srcId="{C83FE22B-C543-4C7C-99ED-6C8BAC267B54}" destId="{2FC9C40A-E4EE-474E-A3B0-29A11FBEE77F}" srcOrd="0" destOrd="0" presId="urn:microsoft.com/office/officeart/2005/8/layout/bProcess4"/>
    <dgm:cxn modelId="{C4B2450F-3C68-4EA1-A7E0-E323714929C0}" type="presOf" srcId="{8C267EA5-F8BE-4DE8-AEDF-5CA7E1AAD6AF}" destId="{AC65E4A1-C17C-42DA-AC58-82467974766E}" srcOrd="0" destOrd="0" presId="urn:microsoft.com/office/officeart/2005/8/layout/bProcess4"/>
    <dgm:cxn modelId="{67BDA81D-9B89-4FC2-AB64-643C226AF704}" type="presOf" srcId="{D1D036E9-511A-40EC-817F-E8C29F176125}" destId="{3F26F450-E08C-4A71-BB74-05D5511C8E2A}" srcOrd="0" destOrd="0" presId="urn:microsoft.com/office/officeart/2005/8/layout/bProcess4"/>
    <dgm:cxn modelId="{99ADB122-B49B-4AD8-A8EE-93FB7413CC86}" type="presOf" srcId="{9B0B0C0D-C095-4009-A76D-685D2D7984F8}" destId="{870A615D-AD4F-44A6-BE3E-ED8A7095989B}" srcOrd="0" destOrd="0" presId="urn:microsoft.com/office/officeart/2005/8/layout/bProcess4"/>
    <dgm:cxn modelId="{40315823-5D8D-444E-8097-58348311CCF2}" type="presOf" srcId="{5C70C54B-A6E0-4E52-9380-F059EC6E3B75}" destId="{8846CF06-85CE-43A5-B756-1578512927A2}" srcOrd="0" destOrd="0" presId="urn:microsoft.com/office/officeart/2005/8/layout/bProcess4"/>
    <dgm:cxn modelId="{1141C525-263B-422C-BA8E-BACEA2508E12}" srcId="{D1D036E9-511A-40EC-817F-E8C29F176125}" destId="{36DB43C9-82B6-4397-A1C6-51740E071C5A}" srcOrd="9" destOrd="0" parTransId="{7145E1B0-8D36-4914-87EE-8CA55EC7AC36}" sibTransId="{5C70C54B-A6E0-4E52-9380-F059EC6E3B75}"/>
    <dgm:cxn modelId="{E29AB02A-10E2-4DDB-BB8F-65A59D20427B}" type="presOf" srcId="{B8F20664-9996-47E5-B36C-B2844B5A038C}" destId="{5F19FDB6-2201-49B7-BA03-8440AD1F4DCE}" srcOrd="0" destOrd="0" presId="urn:microsoft.com/office/officeart/2005/8/layout/bProcess4"/>
    <dgm:cxn modelId="{EAD6BC34-97A0-473E-A64B-FDD0E68A649D}" srcId="{D1D036E9-511A-40EC-817F-E8C29F176125}" destId="{C4D617CD-9BA8-4D82-A171-030FD7972ACF}" srcOrd="5" destOrd="0" parTransId="{1F88D97B-3111-458A-B3D0-BAAA2604726A}" sibTransId="{FEDEAA40-31A8-4587-AD98-020608ABDF4A}"/>
    <dgm:cxn modelId="{C2765635-CCE6-4F53-848A-B57FBA8FC989}" type="presOf" srcId="{1F438EDF-E0B8-45D9-AA22-8C84A4F8CB2A}" destId="{1E28C0B7-608B-4586-B14F-9F9A74400F61}" srcOrd="0" destOrd="0" presId="urn:microsoft.com/office/officeart/2005/8/layout/bProcess4"/>
    <dgm:cxn modelId="{DCFE113A-566C-4A29-8E44-94AB0DBCDC04}" srcId="{D1D036E9-511A-40EC-817F-E8C29F176125}" destId="{1F438EDF-E0B8-45D9-AA22-8C84A4F8CB2A}" srcOrd="2" destOrd="0" parTransId="{4D12413C-87A2-4815-8475-1262AFE279BA}" sibTransId="{51E1F485-9EDA-477D-97E7-1B080B9FB0BF}"/>
    <dgm:cxn modelId="{8ABD9741-C404-4A88-BD04-24A1102AF3A5}" type="presOf" srcId="{1FAB7D0B-EA76-4531-8BF9-21B27814E24D}" destId="{CF94A2B0-B586-4E3F-B064-80B596D6A173}" srcOrd="0" destOrd="0" presId="urn:microsoft.com/office/officeart/2005/8/layout/bProcess4"/>
    <dgm:cxn modelId="{AC700767-EFA7-4E39-86A8-77BFD61EDAA6}" type="presOf" srcId="{6B458B43-440F-4C72-A893-28A416BCFB75}" destId="{E7204BA2-27C1-498D-BBED-2B3A5EAD71D4}" srcOrd="0" destOrd="0" presId="urn:microsoft.com/office/officeart/2005/8/layout/bProcess4"/>
    <dgm:cxn modelId="{B611154B-58CE-4C8B-8243-1EA980516335}" type="presOf" srcId="{05CCA61C-2603-4AB5-B624-BBD297C561B9}" destId="{E24D238A-D67F-4968-BF73-E114CF64982E}" srcOrd="0" destOrd="0" presId="urn:microsoft.com/office/officeart/2005/8/layout/bProcess4"/>
    <dgm:cxn modelId="{D130874F-F9F6-446F-BD3E-1B0F2FEEB250}" srcId="{D1D036E9-511A-40EC-817F-E8C29F176125}" destId="{26B42E84-2CF2-4C56-82D1-220C823BA359}" srcOrd="10" destOrd="0" parTransId="{B28A683A-35F7-4ECD-B547-F675F360B465}" sibTransId="{B8F20664-9996-47E5-B36C-B2844B5A038C}"/>
    <dgm:cxn modelId="{706F4A57-550E-46E8-A789-02F90119CD59}" type="presOf" srcId="{651577E2-4908-4B0F-959B-3F3F5BC6CC4F}" destId="{7D80DD8F-D7DF-44F1-9B24-55FAAACE40A4}" srcOrd="0" destOrd="0" presId="urn:microsoft.com/office/officeart/2005/8/layout/bProcess4"/>
    <dgm:cxn modelId="{DCFB8177-5F49-4288-8592-01B0DB8D3A31}" srcId="{D1D036E9-511A-40EC-817F-E8C29F176125}" destId="{9B0B0C0D-C095-4009-A76D-685D2D7984F8}" srcOrd="6" destOrd="0" parTransId="{60176C53-E372-44D2-8C5B-575686317EDD}" sibTransId="{1FAB7D0B-EA76-4531-8BF9-21B27814E24D}"/>
    <dgm:cxn modelId="{689E2F5A-152F-43D4-BBE0-62E3E8D240F9}" srcId="{D1D036E9-511A-40EC-817F-E8C29F176125}" destId="{16FE00D1-7057-4F9A-B4A8-568887B258F5}" srcOrd="1" destOrd="0" parTransId="{2E37AA1F-D816-42BA-9285-0D5FF3A67E29}" sibTransId="{651577E2-4908-4B0F-959B-3F3F5BC6CC4F}"/>
    <dgm:cxn modelId="{35D0747E-72EC-4255-86AE-65A6838E98E3}" type="presOf" srcId="{EB7A250A-03AB-48A5-84C4-70AD378CA4B3}" destId="{EF053200-6909-41A6-BBA0-B5E3686D996B}" srcOrd="0" destOrd="0" presId="urn:microsoft.com/office/officeart/2005/8/layout/bProcess4"/>
    <dgm:cxn modelId="{B0664885-B614-4D6F-A7F7-23E993AF4DE1}" srcId="{D1D036E9-511A-40EC-817F-E8C29F176125}" destId="{212B4C00-795E-41E9-9552-A7AB7E5DA9C6}" srcOrd="7" destOrd="0" parTransId="{37533D71-5B5D-45D8-83E3-4B1214EEE939}" sibTransId="{05CCA61C-2603-4AB5-B624-BBD297C561B9}"/>
    <dgm:cxn modelId="{9BA9F685-6BD2-4354-AD15-B0414B192743}" srcId="{D1D036E9-511A-40EC-817F-E8C29F176125}" destId="{2A0C19D9-408D-4BBD-B9D9-8C5A74E94EC5}" srcOrd="8" destOrd="0" parTransId="{907013EB-3F5D-47D6-AEE5-43341DAE6C6D}" sibTransId="{EB7A250A-03AB-48A5-84C4-70AD378CA4B3}"/>
    <dgm:cxn modelId="{3D936B86-8B43-4234-8E5D-D96C0A4DC7BF}" type="presOf" srcId="{6C8330BB-2AAB-405F-832B-A5E29C1B82B0}" destId="{77197E6F-CA87-40FC-BFE0-37D21422AFBA}" srcOrd="0" destOrd="0" presId="urn:microsoft.com/office/officeart/2005/8/layout/bProcess4"/>
    <dgm:cxn modelId="{99A1B395-55D4-4F87-872E-2EC71B650A30}" srcId="{D1D036E9-511A-40EC-817F-E8C29F176125}" destId="{6C8330BB-2AAB-405F-832B-A5E29C1B82B0}" srcOrd="3" destOrd="0" parTransId="{A7CA4F04-FA1B-4902-9362-0EEC1F72C011}" sibTransId="{05303654-E35A-431B-99AA-913C9FDAA84F}"/>
    <dgm:cxn modelId="{1547ED9E-A4A7-462D-AC87-CF79803D9470}" srcId="{D1D036E9-511A-40EC-817F-E8C29F176125}" destId="{6B458B43-440F-4C72-A893-28A416BCFB75}" srcOrd="4" destOrd="0" parTransId="{2846BA9A-81C9-4A41-ACDC-577E48ACD2F5}" sibTransId="{8B6F4AD7-27C9-4865-BD15-A8ED1A9DC931}"/>
    <dgm:cxn modelId="{DB1111A5-289A-4DA3-86F3-26EB2A49F113}" type="presOf" srcId="{16FE00D1-7057-4F9A-B4A8-568887B258F5}" destId="{959D40D4-B1AD-4A95-A2C9-FE91474196B6}" srcOrd="0" destOrd="0" presId="urn:microsoft.com/office/officeart/2005/8/layout/bProcess4"/>
    <dgm:cxn modelId="{C7DE80A8-79CF-4634-B68B-216716C6EC4D}" srcId="{D1D036E9-511A-40EC-817F-E8C29F176125}" destId="{E6E70349-0E07-4790-981C-1A84DBAE4BDB}" srcOrd="0" destOrd="0" parTransId="{58EB9161-6DEC-4F92-B76F-F3D75C19D97A}" sibTransId="{C83FE22B-C543-4C7C-99ED-6C8BAC267B54}"/>
    <dgm:cxn modelId="{1D58D2AE-DD23-48A5-BC9E-2035DEE205A5}" type="presOf" srcId="{8B6F4AD7-27C9-4865-BD15-A8ED1A9DC931}" destId="{E2DD75E9-DF96-4D51-AD2A-D9B494579C11}" srcOrd="0" destOrd="0" presId="urn:microsoft.com/office/officeart/2005/8/layout/bProcess4"/>
    <dgm:cxn modelId="{98C76EB1-D7CD-43F1-AA7B-5BCF6A3A385B}" srcId="{D1D036E9-511A-40EC-817F-E8C29F176125}" destId="{8C267EA5-F8BE-4DE8-AEDF-5CA7E1AAD6AF}" srcOrd="11" destOrd="0" parTransId="{E76A7DA9-FD58-4DEE-9838-8162C88AF6BA}" sibTransId="{937C690E-3347-49E5-A81C-37D7EAB23AD8}"/>
    <dgm:cxn modelId="{51A4DDBF-2207-46F9-B576-7D4501D4DEBA}" type="presOf" srcId="{2A0C19D9-408D-4BBD-B9D9-8C5A74E94EC5}" destId="{C9B9EBB9-CADB-4D9F-9E69-0D8D67B26915}" srcOrd="0" destOrd="0" presId="urn:microsoft.com/office/officeart/2005/8/layout/bProcess4"/>
    <dgm:cxn modelId="{65E9CCC5-FB88-4306-A13E-798F0508DC7B}" type="presOf" srcId="{26B42E84-2CF2-4C56-82D1-220C823BA359}" destId="{162F8211-6ACC-4196-84F1-D0852AB4788C}" srcOrd="0" destOrd="0" presId="urn:microsoft.com/office/officeart/2005/8/layout/bProcess4"/>
    <dgm:cxn modelId="{B7FC82D2-A736-49E4-9D1F-728676E96D0C}" type="presOf" srcId="{51E1F485-9EDA-477D-97E7-1B080B9FB0BF}" destId="{1105D124-A43B-4DE4-A9F6-78B7FED80DAA}" srcOrd="0" destOrd="0" presId="urn:microsoft.com/office/officeart/2005/8/layout/bProcess4"/>
    <dgm:cxn modelId="{9A2E32E4-B0D8-4DD9-8E47-D95D94374CCE}" type="presOf" srcId="{36DB43C9-82B6-4397-A1C6-51740E071C5A}" destId="{F402791B-1CF8-4BF3-94FF-1C6F6B519C82}" srcOrd="0" destOrd="0" presId="urn:microsoft.com/office/officeart/2005/8/layout/bProcess4"/>
    <dgm:cxn modelId="{A1014BEB-981A-446D-9DF6-B4D3EEB5EE81}" type="presOf" srcId="{212B4C00-795E-41E9-9552-A7AB7E5DA9C6}" destId="{7A7D051E-1A83-46EB-AB49-A958BEC31C65}" srcOrd="0" destOrd="0" presId="urn:microsoft.com/office/officeart/2005/8/layout/bProcess4"/>
    <dgm:cxn modelId="{F33BC3FF-28EC-4F5F-B9FB-A29CB015F9D6}" type="presOf" srcId="{C4D617CD-9BA8-4D82-A171-030FD7972ACF}" destId="{7017A291-9634-4A8C-BB0D-B70763F65561}" srcOrd="0" destOrd="0" presId="urn:microsoft.com/office/officeart/2005/8/layout/bProcess4"/>
    <dgm:cxn modelId="{720CBE25-A53C-47A7-919C-34039C7CB196}" type="presParOf" srcId="{3F26F450-E08C-4A71-BB74-05D5511C8E2A}" destId="{FE14E883-110E-4B51-9079-517903A3400B}" srcOrd="0" destOrd="0" presId="urn:microsoft.com/office/officeart/2005/8/layout/bProcess4"/>
    <dgm:cxn modelId="{7E961294-AE44-4007-92ED-7FADEAC6306B}" type="presParOf" srcId="{FE14E883-110E-4B51-9079-517903A3400B}" destId="{07012909-84FA-45A7-908F-50A863ED0794}" srcOrd="0" destOrd="0" presId="urn:microsoft.com/office/officeart/2005/8/layout/bProcess4"/>
    <dgm:cxn modelId="{FDE304AB-A1E3-407A-B687-5D132C564ECA}" type="presParOf" srcId="{FE14E883-110E-4B51-9079-517903A3400B}" destId="{15982559-77B3-45B8-A8BE-23B34147039E}" srcOrd="1" destOrd="0" presId="urn:microsoft.com/office/officeart/2005/8/layout/bProcess4"/>
    <dgm:cxn modelId="{B4AD300B-7429-49CE-8FF2-15C84591ACD4}" type="presParOf" srcId="{3F26F450-E08C-4A71-BB74-05D5511C8E2A}" destId="{2FC9C40A-E4EE-474E-A3B0-29A11FBEE77F}" srcOrd="1" destOrd="0" presId="urn:microsoft.com/office/officeart/2005/8/layout/bProcess4"/>
    <dgm:cxn modelId="{B1CE0098-C861-4AA7-B8E3-DD3BDFEB84FB}" type="presParOf" srcId="{3F26F450-E08C-4A71-BB74-05D5511C8E2A}" destId="{AD7005B0-D29C-4F51-8DBE-57987BC25FCA}" srcOrd="2" destOrd="0" presId="urn:microsoft.com/office/officeart/2005/8/layout/bProcess4"/>
    <dgm:cxn modelId="{91BA10D8-3BD5-4463-A2F9-B870C36972BC}" type="presParOf" srcId="{AD7005B0-D29C-4F51-8DBE-57987BC25FCA}" destId="{87136F35-177C-47F0-9AF5-AC603115EC3F}" srcOrd="0" destOrd="0" presId="urn:microsoft.com/office/officeart/2005/8/layout/bProcess4"/>
    <dgm:cxn modelId="{33F3A45A-E2AD-428E-98BB-845366E543F7}" type="presParOf" srcId="{AD7005B0-D29C-4F51-8DBE-57987BC25FCA}" destId="{959D40D4-B1AD-4A95-A2C9-FE91474196B6}" srcOrd="1" destOrd="0" presId="urn:microsoft.com/office/officeart/2005/8/layout/bProcess4"/>
    <dgm:cxn modelId="{20E34FCA-6AD8-47AB-9286-AEEC7CB08626}" type="presParOf" srcId="{3F26F450-E08C-4A71-BB74-05D5511C8E2A}" destId="{7D80DD8F-D7DF-44F1-9B24-55FAAACE40A4}" srcOrd="3" destOrd="0" presId="urn:microsoft.com/office/officeart/2005/8/layout/bProcess4"/>
    <dgm:cxn modelId="{747264F4-E370-409A-B626-EB883CB80F58}" type="presParOf" srcId="{3F26F450-E08C-4A71-BB74-05D5511C8E2A}" destId="{5E973185-0C7B-4F6B-8AB4-92E66541661B}" srcOrd="4" destOrd="0" presId="urn:microsoft.com/office/officeart/2005/8/layout/bProcess4"/>
    <dgm:cxn modelId="{77C12597-D221-42C6-95D5-DCC2E603E4F2}" type="presParOf" srcId="{5E973185-0C7B-4F6B-8AB4-92E66541661B}" destId="{ECF6F6AE-00B6-40F7-901D-F956CDD27F40}" srcOrd="0" destOrd="0" presId="urn:microsoft.com/office/officeart/2005/8/layout/bProcess4"/>
    <dgm:cxn modelId="{E171DC16-1251-437B-8E0B-527F7FB0A699}" type="presParOf" srcId="{5E973185-0C7B-4F6B-8AB4-92E66541661B}" destId="{1E28C0B7-608B-4586-B14F-9F9A74400F61}" srcOrd="1" destOrd="0" presId="urn:microsoft.com/office/officeart/2005/8/layout/bProcess4"/>
    <dgm:cxn modelId="{519DA422-5096-4BF1-A47E-4EC2BA0B733E}" type="presParOf" srcId="{3F26F450-E08C-4A71-BB74-05D5511C8E2A}" destId="{1105D124-A43B-4DE4-A9F6-78B7FED80DAA}" srcOrd="5" destOrd="0" presId="urn:microsoft.com/office/officeart/2005/8/layout/bProcess4"/>
    <dgm:cxn modelId="{BB18DDBA-FE8E-4C15-8BF1-38B04F3C1662}" type="presParOf" srcId="{3F26F450-E08C-4A71-BB74-05D5511C8E2A}" destId="{3D0F3670-26FE-4273-89A2-5D1EB70590D8}" srcOrd="6" destOrd="0" presId="urn:microsoft.com/office/officeart/2005/8/layout/bProcess4"/>
    <dgm:cxn modelId="{6BE442D3-9970-4655-92A3-9B0273A5E74D}" type="presParOf" srcId="{3D0F3670-26FE-4273-89A2-5D1EB70590D8}" destId="{03F8B9F9-B229-4E23-9F02-4356110533AB}" srcOrd="0" destOrd="0" presId="urn:microsoft.com/office/officeart/2005/8/layout/bProcess4"/>
    <dgm:cxn modelId="{0328DF87-77B2-4ED6-84EC-90E54C280497}" type="presParOf" srcId="{3D0F3670-26FE-4273-89A2-5D1EB70590D8}" destId="{77197E6F-CA87-40FC-BFE0-37D21422AFBA}" srcOrd="1" destOrd="0" presId="urn:microsoft.com/office/officeart/2005/8/layout/bProcess4"/>
    <dgm:cxn modelId="{BA1FCA64-0235-4082-A4E2-243DC87E1405}" type="presParOf" srcId="{3F26F450-E08C-4A71-BB74-05D5511C8E2A}" destId="{05A616B8-6676-4BEB-BB10-9516912A8AF7}" srcOrd="7" destOrd="0" presId="urn:microsoft.com/office/officeart/2005/8/layout/bProcess4"/>
    <dgm:cxn modelId="{8C0ED22B-C8DF-42D4-92B7-17BD6D084845}" type="presParOf" srcId="{3F26F450-E08C-4A71-BB74-05D5511C8E2A}" destId="{F722DB95-791D-41F3-AE05-402E4EE6A19B}" srcOrd="8" destOrd="0" presId="urn:microsoft.com/office/officeart/2005/8/layout/bProcess4"/>
    <dgm:cxn modelId="{5C8EB45D-95FC-451D-A9ED-8A9A99333607}" type="presParOf" srcId="{F722DB95-791D-41F3-AE05-402E4EE6A19B}" destId="{FFF3B2F5-D6BD-44B2-A11A-3DF60D5A1A8B}" srcOrd="0" destOrd="0" presId="urn:microsoft.com/office/officeart/2005/8/layout/bProcess4"/>
    <dgm:cxn modelId="{67FD2EFE-FCD3-4428-B58E-76C2052E8689}" type="presParOf" srcId="{F722DB95-791D-41F3-AE05-402E4EE6A19B}" destId="{E7204BA2-27C1-498D-BBED-2B3A5EAD71D4}" srcOrd="1" destOrd="0" presId="urn:microsoft.com/office/officeart/2005/8/layout/bProcess4"/>
    <dgm:cxn modelId="{5D8C4606-445E-411C-B5B8-E9B934F27081}" type="presParOf" srcId="{3F26F450-E08C-4A71-BB74-05D5511C8E2A}" destId="{E2DD75E9-DF96-4D51-AD2A-D9B494579C11}" srcOrd="9" destOrd="0" presId="urn:microsoft.com/office/officeart/2005/8/layout/bProcess4"/>
    <dgm:cxn modelId="{F06D6D09-7317-4B5A-AACE-AC9A35BD2286}" type="presParOf" srcId="{3F26F450-E08C-4A71-BB74-05D5511C8E2A}" destId="{9CF695F4-4E92-41E2-9A50-1DF7C9280EFC}" srcOrd="10" destOrd="0" presId="urn:microsoft.com/office/officeart/2005/8/layout/bProcess4"/>
    <dgm:cxn modelId="{11745533-4976-462C-8321-DBF96802A7FA}" type="presParOf" srcId="{9CF695F4-4E92-41E2-9A50-1DF7C9280EFC}" destId="{3266616C-D580-4EF3-91E9-1E070E897121}" srcOrd="0" destOrd="0" presId="urn:microsoft.com/office/officeart/2005/8/layout/bProcess4"/>
    <dgm:cxn modelId="{3FE7DF3D-C830-43A0-995D-1E24440EB367}" type="presParOf" srcId="{9CF695F4-4E92-41E2-9A50-1DF7C9280EFC}" destId="{7017A291-9634-4A8C-BB0D-B70763F65561}" srcOrd="1" destOrd="0" presId="urn:microsoft.com/office/officeart/2005/8/layout/bProcess4"/>
    <dgm:cxn modelId="{71573BDD-998B-4F80-96D0-FA6C3CDA1847}" type="presParOf" srcId="{3F26F450-E08C-4A71-BB74-05D5511C8E2A}" destId="{9A589C0C-C4B3-47E9-8D44-0C01679AF776}" srcOrd="11" destOrd="0" presId="urn:microsoft.com/office/officeart/2005/8/layout/bProcess4"/>
    <dgm:cxn modelId="{C3C79019-EDB7-4DCC-A75E-BBF181B9FDB9}" type="presParOf" srcId="{3F26F450-E08C-4A71-BB74-05D5511C8E2A}" destId="{8F362CD2-BBDE-406C-8C6E-01D58DF46448}" srcOrd="12" destOrd="0" presId="urn:microsoft.com/office/officeart/2005/8/layout/bProcess4"/>
    <dgm:cxn modelId="{EEF0015D-2C03-4507-B06D-37AC4367D935}" type="presParOf" srcId="{8F362CD2-BBDE-406C-8C6E-01D58DF46448}" destId="{1692955C-6E45-4438-8644-245E15037909}" srcOrd="0" destOrd="0" presId="urn:microsoft.com/office/officeart/2005/8/layout/bProcess4"/>
    <dgm:cxn modelId="{D3CC44CE-4F09-4AD0-ACDF-12A025D8C6B2}" type="presParOf" srcId="{8F362CD2-BBDE-406C-8C6E-01D58DF46448}" destId="{870A615D-AD4F-44A6-BE3E-ED8A7095989B}" srcOrd="1" destOrd="0" presId="urn:microsoft.com/office/officeart/2005/8/layout/bProcess4"/>
    <dgm:cxn modelId="{1CE6C126-C1E8-437B-823C-89246152E977}" type="presParOf" srcId="{3F26F450-E08C-4A71-BB74-05D5511C8E2A}" destId="{CF94A2B0-B586-4E3F-B064-80B596D6A173}" srcOrd="13" destOrd="0" presId="urn:microsoft.com/office/officeart/2005/8/layout/bProcess4"/>
    <dgm:cxn modelId="{EDC71D54-F45B-4611-AADE-678711821758}" type="presParOf" srcId="{3F26F450-E08C-4A71-BB74-05D5511C8E2A}" destId="{A02CA4CD-BBA7-4575-AF51-E168EABB55C8}" srcOrd="14" destOrd="0" presId="urn:microsoft.com/office/officeart/2005/8/layout/bProcess4"/>
    <dgm:cxn modelId="{234B0C5B-2EF7-45BA-AE3C-8975DB0F719A}" type="presParOf" srcId="{A02CA4CD-BBA7-4575-AF51-E168EABB55C8}" destId="{D7C76643-5AEE-4F31-9868-111C75B44ED0}" srcOrd="0" destOrd="0" presId="urn:microsoft.com/office/officeart/2005/8/layout/bProcess4"/>
    <dgm:cxn modelId="{DFE71EA4-A1BA-4DA3-B92C-FB612B4698F5}" type="presParOf" srcId="{A02CA4CD-BBA7-4575-AF51-E168EABB55C8}" destId="{7A7D051E-1A83-46EB-AB49-A958BEC31C65}" srcOrd="1" destOrd="0" presId="urn:microsoft.com/office/officeart/2005/8/layout/bProcess4"/>
    <dgm:cxn modelId="{13830FD2-F01F-4602-8C11-70B1DC4AE56B}" type="presParOf" srcId="{3F26F450-E08C-4A71-BB74-05D5511C8E2A}" destId="{E24D238A-D67F-4968-BF73-E114CF64982E}" srcOrd="15" destOrd="0" presId="urn:microsoft.com/office/officeart/2005/8/layout/bProcess4"/>
    <dgm:cxn modelId="{404F12B8-D182-4C57-9C08-71067C07929F}" type="presParOf" srcId="{3F26F450-E08C-4A71-BB74-05D5511C8E2A}" destId="{5B462FC7-E852-4BD5-B1C9-259D5C0667D0}" srcOrd="16" destOrd="0" presId="urn:microsoft.com/office/officeart/2005/8/layout/bProcess4"/>
    <dgm:cxn modelId="{183F81C9-7CB5-49A0-A0CF-940C8A1B8B24}" type="presParOf" srcId="{5B462FC7-E852-4BD5-B1C9-259D5C0667D0}" destId="{B229E7DD-C3E2-47C5-836E-F91435C2F5D2}" srcOrd="0" destOrd="0" presId="urn:microsoft.com/office/officeart/2005/8/layout/bProcess4"/>
    <dgm:cxn modelId="{514D5CB6-828C-41EA-B819-28F99CA62CF8}" type="presParOf" srcId="{5B462FC7-E852-4BD5-B1C9-259D5C0667D0}" destId="{C9B9EBB9-CADB-4D9F-9E69-0D8D67B26915}" srcOrd="1" destOrd="0" presId="urn:microsoft.com/office/officeart/2005/8/layout/bProcess4"/>
    <dgm:cxn modelId="{1CAC3475-BC17-4959-BF44-ACF8056E65C0}" type="presParOf" srcId="{3F26F450-E08C-4A71-BB74-05D5511C8E2A}" destId="{EF053200-6909-41A6-BBA0-B5E3686D996B}" srcOrd="17" destOrd="0" presId="urn:microsoft.com/office/officeart/2005/8/layout/bProcess4"/>
    <dgm:cxn modelId="{A51A4973-DD2E-4359-B3D4-E7EEE6C7D053}" type="presParOf" srcId="{3F26F450-E08C-4A71-BB74-05D5511C8E2A}" destId="{10AFCD43-379D-4750-84B1-A67A0F2E754D}" srcOrd="18" destOrd="0" presId="urn:microsoft.com/office/officeart/2005/8/layout/bProcess4"/>
    <dgm:cxn modelId="{45D2B5AF-531D-49E1-8314-7FF516FE0B49}" type="presParOf" srcId="{10AFCD43-379D-4750-84B1-A67A0F2E754D}" destId="{9A02BE9B-6931-4A87-8D93-3487AB1D5405}" srcOrd="0" destOrd="0" presId="urn:microsoft.com/office/officeart/2005/8/layout/bProcess4"/>
    <dgm:cxn modelId="{9852EC46-9516-45EB-BCBC-33B5F9204B21}" type="presParOf" srcId="{10AFCD43-379D-4750-84B1-A67A0F2E754D}" destId="{F402791B-1CF8-4BF3-94FF-1C6F6B519C82}" srcOrd="1" destOrd="0" presId="urn:microsoft.com/office/officeart/2005/8/layout/bProcess4"/>
    <dgm:cxn modelId="{F827CDEF-109E-410C-B82B-A2AC73436011}" type="presParOf" srcId="{3F26F450-E08C-4A71-BB74-05D5511C8E2A}" destId="{8846CF06-85CE-43A5-B756-1578512927A2}" srcOrd="19" destOrd="0" presId="urn:microsoft.com/office/officeart/2005/8/layout/bProcess4"/>
    <dgm:cxn modelId="{4B6E5C30-F66D-49DD-A36A-278E44760DD6}" type="presParOf" srcId="{3F26F450-E08C-4A71-BB74-05D5511C8E2A}" destId="{1E7C3C9D-F6BE-4667-BCDA-4684FC28C331}" srcOrd="20" destOrd="0" presId="urn:microsoft.com/office/officeart/2005/8/layout/bProcess4"/>
    <dgm:cxn modelId="{C1B0822E-7A92-4A13-82E1-FB848E5ED1E7}" type="presParOf" srcId="{1E7C3C9D-F6BE-4667-BCDA-4684FC28C331}" destId="{ED569B95-4E54-475B-9739-BF75121FFADE}" srcOrd="0" destOrd="0" presId="urn:microsoft.com/office/officeart/2005/8/layout/bProcess4"/>
    <dgm:cxn modelId="{D227665A-036D-40C8-94B0-AE3F64F5F63D}" type="presParOf" srcId="{1E7C3C9D-F6BE-4667-BCDA-4684FC28C331}" destId="{162F8211-6ACC-4196-84F1-D0852AB4788C}" srcOrd="1" destOrd="0" presId="urn:microsoft.com/office/officeart/2005/8/layout/bProcess4"/>
    <dgm:cxn modelId="{4E49EF06-DCC4-4996-AD36-FB269F81376D}" type="presParOf" srcId="{3F26F450-E08C-4A71-BB74-05D5511C8E2A}" destId="{5F19FDB6-2201-49B7-BA03-8440AD1F4DCE}" srcOrd="21" destOrd="0" presId="urn:microsoft.com/office/officeart/2005/8/layout/bProcess4"/>
    <dgm:cxn modelId="{DE46E345-07C8-4E9A-BB05-B207F586E431}" type="presParOf" srcId="{3F26F450-E08C-4A71-BB74-05D5511C8E2A}" destId="{DC23038C-381C-4D20-A31D-9289CF93D65E}" srcOrd="22" destOrd="0" presId="urn:microsoft.com/office/officeart/2005/8/layout/bProcess4"/>
    <dgm:cxn modelId="{F282691C-557B-4356-96B7-EBA44B9A1E91}" type="presParOf" srcId="{DC23038C-381C-4D20-A31D-9289CF93D65E}" destId="{7829FD2D-2D1F-49CB-9B74-F624E7D9F6F1}" srcOrd="0" destOrd="0" presId="urn:microsoft.com/office/officeart/2005/8/layout/bProcess4"/>
    <dgm:cxn modelId="{44C9836F-0F8D-4646-81DC-1CB5A509F09A}" type="presParOf" srcId="{DC23038C-381C-4D20-A31D-9289CF93D65E}" destId="{AC65E4A1-C17C-42DA-AC58-82467974766E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E5D53D-667F-4C77-9705-BD6D43C06427}">
      <dsp:nvSpPr>
        <dsp:cNvPr id="0" name=""/>
        <dsp:cNvSpPr/>
      </dsp:nvSpPr>
      <dsp:spPr>
        <a:xfrm>
          <a:off x="2848031" y="1474786"/>
          <a:ext cx="1418274" cy="6749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9972"/>
              </a:lnTo>
              <a:lnTo>
                <a:pt x="1418274" y="459972"/>
              </a:lnTo>
              <a:lnTo>
                <a:pt x="1418274" y="674969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E290E1-3F0E-4CF5-90C3-96AE60C0C043}">
      <dsp:nvSpPr>
        <dsp:cNvPr id="0" name=""/>
        <dsp:cNvSpPr/>
      </dsp:nvSpPr>
      <dsp:spPr>
        <a:xfrm>
          <a:off x="1429757" y="1474786"/>
          <a:ext cx="1418274" cy="674969"/>
        </a:xfrm>
        <a:custGeom>
          <a:avLst/>
          <a:gdLst/>
          <a:ahLst/>
          <a:cxnLst/>
          <a:rect l="0" t="0" r="0" b="0"/>
          <a:pathLst>
            <a:path>
              <a:moveTo>
                <a:pt x="1418274" y="0"/>
              </a:moveTo>
              <a:lnTo>
                <a:pt x="1418274" y="459972"/>
              </a:lnTo>
              <a:lnTo>
                <a:pt x="0" y="459972"/>
              </a:lnTo>
              <a:lnTo>
                <a:pt x="0" y="674969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155055-E7D5-43EB-A650-E58717DA1D14}">
      <dsp:nvSpPr>
        <dsp:cNvPr id="0" name=""/>
        <dsp:cNvSpPr/>
      </dsp:nvSpPr>
      <dsp:spPr>
        <a:xfrm>
          <a:off x="1687625" y="1070"/>
          <a:ext cx="2320812" cy="1473715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CEF552-6035-4982-AADC-F2F8FAE1ACF9}">
      <dsp:nvSpPr>
        <dsp:cNvPr id="0" name=""/>
        <dsp:cNvSpPr/>
      </dsp:nvSpPr>
      <dsp:spPr>
        <a:xfrm>
          <a:off x="1945493" y="246045"/>
          <a:ext cx="2320812" cy="14737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b="1" kern="1200" dirty="0" err="1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Nonprofit</a:t>
          </a:r>
          <a:r>
            <a:rPr lang="sk-SK" sz="1800" b="1" kern="12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 marketing</a:t>
          </a:r>
          <a:endParaRPr lang="hu-HU" sz="1800" b="1" kern="1200" dirty="0">
            <a:solidFill>
              <a:schemeClr val="accent1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sp:txBody>
      <dsp:txXfrm>
        <a:off x="1988657" y="289209"/>
        <a:ext cx="2234484" cy="1387387"/>
      </dsp:txXfrm>
    </dsp:sp>
    <dsp:sp modelId="{5B8D9B5F-5997-4D55-B6DE-2D484F20A540}">
      <dsp:nvSpPr>
        <dsp:cNvPr id="0" name=""/>
        <dsp:cNvSpPr/>
      </dsp:nvSpPr>
      <dsp:spPr>
        <a:xfrm>
          <a:off x="269351" y="2149756"/>
          <a:ext cx="2320812" cy="1473715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5F9A9B-918C-41BA-BC99-93AE8FB8D00A}">
      <dsp:nvSpPr>
        <dsp:cNvPr id="0" name=""/>
        <dsp:cNvSpPr/>
      </dsp:nvSpPr>
      <dsp:spPr>
        <a:xfrm>
          <a:off x="527219" y="2394731"/>
          <a:ext cx="2320812" cy="14737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300" b="1" i="1" kern="1200" dirty="0" err="1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Nonprofit</a:t>
          </a:r>
          <a:r>
            <a:rPr lang="sk-SK" sz="1300" b="1" i="1" kern="1200" dirty="0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 </a:t>
          </a:r>
        </a:p>
        <a:p>
          <a:pPr marL="0" lvl="0" indent="0" algn="ctr" defTabSz="5778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300" b="1" i="1" kern="1200" dirty="0" err="1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szervezetek</a:t>
          </a:r>
          <a:r>
            <a:rPr lang="sk-SK" sz="1300" b="1" i="1" kern="1200" dirty="0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 </a:t>
          </a:r>
          <a:r>
            <a:rPr lang="sk-SK" sz="1300" b="1" i="1" kern="1200" dirty="0" err="1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marketingtevékenysége</a:t>
          </a:r>
          <a:endParaRPr lang="hu-HU" sz="1300" b="1" i="1" kern="1200" dirty="0">
            <a:solidFill>
              <a:schemeClr val="accent1">
                <a:lumMod val="75000"/>
              </a:schemeClr>
            </a:solidFill>
            <a:effectLst/>
            <a:latin typeface="Georgia" panose="02040502050405020303" pitchFamily="18" charset="0"/>
          </a:endParaRPr>
        </a:p>
      </dsp:txBody>
      <dsp:txXfrm>
        <a:off x="570383" y="2437895"/>
        <a:ext cx="2234484" cy="1387387"/>
      </dsp:txXfrm>
    </dsp:sp>
    <dsp:sp modelId="{9BCE2B5D-CB41-4117-8FC4-F00960F7B132}">
      <dsp:nvSpPr>
        <dsp:cNvPr id="0" name=""/>
        <dsp:cNvSpPr/>
      </dsp:nvSpPr>
      <dsp:spPr>
        <a:xfrm>
          <a:off x="3105900" y="2149756"/>
          <a:ext cx="2320812" cy="1473715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8E7CF7-FC68-4055-BE85-9DAEA088907A}">
      <dsp:nvSpPr>
        <dsp:cNvPr id="0" name=""/>
        <dsp:cNvSpPr/>
      </dsp:nvSpPr>
      <dsp:spPr>
        <a:xfrm>
          <a:off x="3363768" y="2394731"/>
          <a:ext cx="2320812" cy="14737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300" b="1" i="1" kern="1200" dirty="0" err="1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Profitorientált</a:t>
          </a:r>
          <a:r>
            <a:rPr lang="sk-SK" sz="1300" b="1" i="1" kern="1200" dirty="0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 </a:t>
          </a:r>
          <a:r>
            <a:rPr lang="sk-SK" sz="1300" b="1" i="1" kern="1200" dirty="0" err="1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szervezetek</a:t>
          </a:r>
          <a:r>
            <a:rPr lang="sk-SK" sz="1300" b="1" i="1" kern="1200" dirty="0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 </a:t>
          </a:r>
          <a:r>
            <a:rPr lang="sk-SK" sz="1300" b="1" i="1" kern="1200" dirty="0" err="1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nonbusiness</a:t>
          </a:r>
          <a:r>
            <a:rPr lang="sk-SK" sz="1300" b="1" i="1" kern="1200" dirty="0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 </a:t>
          </a:r>
          <a:r>
            <a:rPr lang="sk-SK" sz="1300" b="1" i="1" kern="1200" dirty="0" err="1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marketingtevékenysége</a:t>
          </a:r>
          <a:endParaRPr lang="hu-HU" sz="1300" b="1" i="1" kern="1200" dirty="0">
            <a:solidFill>
              <a:schemeClr val="accent1">
                <a:lumMod val="75000"/>
              </a:schemeClr>
            </a:solidFill>
            <a:effectLst/>
            <a:latin typeface="Georgia" panose="02040502050405020303" pitchFamily="18" charset="0"/>
          </a:endParaRPr>
        </a:p>
      </dsp:txBody>
      <dsp:txXfrm>
        <a:off x="3406932" y="2437895"/>
        <a:ext cx="2234484" cy="13873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2D6400-D300-4695-B6DC-E4C09CF604FE}">
      <dsp:nvSpPr>
        <dsp:cNvPr id="0" name=""/>
        <dsp:cNvSpPr/>
      </dsp:nvSpPr>
      <dsp:spPr>
        <a:xfrm>
          <a:off x="2488120" y="2359643"/>
          <a:ext cx="2138774" cy="1906046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5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Nonbusiness</a:t>
          </a:r>
          <a:r>
            <a:rPr lang="sk-SK" sz="1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 </a:t>
          </a:r>
          <a:r>
            <a:rPr lang="sk-SK" sz="15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tevékenységek</a:t>
          </a:r>
          <a:endParaRPr lang="hu-HU" sz="1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sp:txBody>
      <dsp:txXfrm>
        <a:off x="2801336" y="2638777"/>
        <a:ext cx="1512342" cy="1347778"/>
      </dsp:txXfrm>
    </dsp:sp>
    <dsp:sp modelId="{3E974243-ED33-4E03-B5B5-3873BA34E862}">
      <dsp:nvSpPr>
        <dsp:cNvPr id="0" name=""/>
        <dsp:cNvSpPr/>
      </dsp:nvSpPr>
      <dsp:spPr>
        <a:xfrm rot="10800000">
          <a:off x="667834" y="3041055"/>
          <a:ext cx="1720170" cy="543223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B6882A-DD1C-4B31-9254-C2630189B5FD}">
      <dsp:nvSpPr>
        <dsp:cNvPr id="0" name=""/>
        <dsp:cNvSpPr/>
      </dsp:nvSpPr>
      <dsp:spPr>
        <a:xfrm>
          <a:off x="718" y="2778973"/>
          <a:ext cx="1334232" cy="10673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3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CSR</a:t>
          </a:r>
          <a:endParaRPr lang="hu-HU" sz="1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sp:txBody>
      <dsp:txXfrm>
        <a:off x="31981" y="2810236"/>
        <a:ext cx="1271706" cy="1004859"/>
      </dsp:txXfrm>
    </dsp:sp>
    <dsp:sp modelId="{CAE50383-BB30-4F10-A0B5-00561DD8DC9A}">
      <dsp:nvSpPr>
        <dsp:cNvPr id="0" name=""/>
        <dsp:cNvSpPr/>
      </dsp:nvSpPr>
      <dsp:spPr>
        <a:xfrm rot="12960000">
          <a:off x="1051402" y="1860556"/>
          <a:ext cx="1762576" cy="543223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1470669"/>
                <a:satOff val="-2046"/>
                <a:lumOff val="-7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470669"/>
                <a:satOff val="-2046"/>
                <a:lumOff val="-7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470669"/>
                <a:satOff val="-2046"/>
                <a:lumOff val="-7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150165-F43D-4AC3-A30E-0F4D8101A506}">
      <dsp:nvSpPr>
        <dsp:cNvPr id="0" name=""/>
        <dsp:cNvSpPr/>
      </dsp:nvSpPr>
      <dsp:spPr>
        <a:xfrm>
          <a:off x="552597" y="1080466"/>
          <a:ext cx="1334232" cy="10673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470669"/>
                <a:satOff val="-2046"/>
                <a:lumOff val="-7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470669"/>
                <a:satOff val="-2046"/>
                <a:lumOff val="-7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470669"/>
                <a:satOff val="-2046"/>
                <a:lumOff val="-7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3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Ügymarketing</a:t>
          </a:r>
          <a:endParaRPr lang="hu-HU" sz="1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sp:txBody>
      <dsp:txXfrm>
        <a:off x="583860" y="1111729"/>
        <a:ext cx="1271706" cy="1004859"/>
      </dsp:txXfrm>
    </dsp:sp>
    <dsp:sp modelId="{353B1D9D-C5FF-4C38-A021-02DD52D489AF}">
      <dsp:nvSpPr>
        <dsp:cNvPr id="0" name=""/>
        <dsp:cNvSpPr/>
      </dsp:nvSpPr>
      <dsp:spPr>
        <a:xfrm rot="15120000">
          <a:off x="2035357" y="1158822"/>
          <a:ext cx="1821152" cy="543223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2941338"/>
                <a:satOff val="-4091"/>
                <a:lumOff val="-15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941338"/>
                <a:satOff val="-4091"/>
                <a:lumOff val="-15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941338"/>
                <a:satOff val="-4091"/>
                <a:lumOff val="-15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2A59750-BF62-4954-A0EC-2107E75D210E}">
      <dsp:nvSpPr>
        <dsp:cNvPr id="0" name=""/>
        <dsp:cNvSpPr/>
      </dsp:nvSpPr>
      <dsp:spPr>
        <a:xfrm>
          <a:off x="1997433" y="30731"/>
          <a:ext cx="1334232" cy="10673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941338"/>
                <a:satOff val="-4091"/>
                <a:lumOff val="-15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941338"/>
                <a:satOff val="-4091"/>
                <a:lumOff val="-15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941338"/>
                <a:satOff val="-4091"/>
                <a:lumOff val="-15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3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Adományozás</a:t>
          </a:r>
          <a:endParaRPr lang="hu-HU" sz="1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sp:txBody>
      <dsp:txXfrm>
        <a:off x="2028696" y="61994"/>
        <a:ext cx="1271706" cy="1004859"/>
      </dsp:txXfrm>
    </dsp:sp>
    <dsp:sp modelId="{E910FF7F-1812-4288-9762-72EF2E7C1951}">
      <dsp:nvSpPr>
        <dsp:cNvPr id="0" name=""/>
        <dsp:cNvSpPr/>
      </dsp:nvSpPr>
      <dsp:spPr>
        <a:xfrm rot="17280000">
          <a:off x="3258506" y="1158822"/>
          <a:ext cx="1821152" cy="543223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4412007"/>
                <a:satOff val="-6137"/>
                <a:lumOff val="-2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412007"/>
                <a:satOff val="-6137"/>
                <a:lumOff val="-2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412007"/>
                <a:satOff val="-6137"/>
                <a:lumOff val="-2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7CD9CD-7502-4CE9-847C-31E39BC10D67}">
      <dsp:nvSpPr>
        <dsp:cNvPr id="0" name=""/>
        <dsp:cNvSpPr/>
      </dsp:nvSpPr>
      <dsp:spPr>
        <a:xfrm>
          <a:off x="3783349" y="30731"/>
          <a:ext cx="1334232" cy="10673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412007"/>
                <a:satOff val="-6137"/>
                <a:lumOff val="-2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412007"/>
                <a:satOff val="-6137"/>
                <a:lumOff val="-2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412007"/>
                <a:satOff val="-6137"/>
                <a:lumOff val="-2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3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Társadalmi marketing</a:t>
          </a:r>
          <a:endParaRPr lang="hu-HU" sz="1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sp:txBody>
      <dsp:txXfrm>
        <a:off x="3814612" y="61994"/>
        <a:ext cx="1271706" cy="1004859"/>
      </dsp:txXfrm>
    </dsp:sp>
    <dsp:sp modelId="{766E5A69-3998-4E05-B29F-F513FEA63F48}">
      <dsp:nvSpPr>
        <dsp:cNvPr id="0" name=""/>
        <dsp:cNvSpPr/>
      </dsp:nvSpPr>
      <dsp:spPr>
        <a:xfrm rot="19440000">
          <a:off x="4301037" y="1860556"/>
          <a:ext cx="1762576" cy="543223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5882676"/>
                <a:satOff val="-8182"/>
                <a:lumOff val="-313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882676"/>
                <a:satOff val="-8182"/>
                <a:lumOff val="-313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882676"/>
                <a:satOff val="-8182"/>
                <a:lumOff val="-313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D2303DA-C5A6-4B9B-80FC-84C4D1F8C39E}">
      <dsp:nvSpPr>
        <dsp:cNvPr id="0" name=""/>
        <dsp:cNvSpPr/>
      </dsp:nvSpPr>
      <dsp:spPr>
        <a:xfrm>
          <a:off x="5228186" y="1080466"/>
          <a:ext cx="1334232" cy="10673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5882676"/>
                <a:satOff val="-8182"/>
                <a:lumOff val="-313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882676"/>
                <a:satOff val="-8182"/>
                <a:lumOff val="-313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882676"/>
                <a:satOff val="-8182"/>
                <a:lumOff val="-313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3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Szponzorálás</a:t>
          </a:r>
          <a:endParaRPr lang="hu-HU" sz="1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sp:txBody>
      <dsp:txXfrm>
        <a:off x="5259449" y="1111729"/>
        <a:ext cx="1271706" cy="1004859"/>
      </dsp:txXfrm>
    </dsp:sp>
    <dsp:sp modelId="{04DAC2E9-EC66-41FE-8600-C98DA5BAF33C}">
      <dsp:nvSpPr>
        <dsp:cNvPr id="0" name=""/>
        <dsp:cNvSpPr/>
      </dsp:nvSpPr>
      <dsp:spPr>
        <a:xfrm>
          <a:off x="4727010" y="3041055"/>
          <a:ext cx="1720170" cy="543223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EB1C1A-3CAE-4C1C-82EA-D54635C62919}">
      <dsp:nvSpPr>
        <dsp:cNvPr id="0" name=""/>
        <dsp:cNvSpPr/>
      </dsp:nvSpPr>
      <dsp:spPr>
        <a:xfrm>
          <a:off x="5780064" y="2778973"/>
          <a:ext cx="1334232" cy="10673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3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Önkéntesség</a:t>
          </a:r>
          <a:endParaRPr lang="hu-HU" sz="1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sp:txBody>
      <dsp:txXfrm>
        <a:off x="5811327" y="2810236"/>
        <a:ext cx="1271706" cy="10048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C9C40A-E4EE-474E-A3B0-29A11FBEE77F}">
      <dsp:nvSpPr>
        <dsp:cNvPr id="0" name=""/>
        <dsp:cNvSpPr/>
      </dsp:nvSpPr>
      <dsp:spPr>
        <a:xfrm rot="5400000">
          <a:off x="196569" y="881457"/>
          <a:ext cx="1154238" cy="94152"/>
        </a:xfrm>
        <a:prstGeom prst="rect">
          <a:avLst/>
        </a:prstGeom>
        <a:solidFill>
          <a:schemeClr val="bg1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5982559-77B3-45B8-A8BE-23B34147039E}">
      <dsp:nvSpPr>
        <dsp:cNvPr id="0" name=""/>
        <dsp:cNvSpPr/>
      </dsp:nvSpPr>
      <dsp:spPr>
        <a:xfrm>
          <a:off x="125871" y="3075"/>
          <a:ext cx="1917692" cy="1006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00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b="1" kern="1200" dirty="0">
              <a:solidFill>
                <a:schemeClr val="bg1"/>
              </a:solidFill>
              <a:latin typeface="Georgia" panose="02040502050405020303" pitchFamily="18" charset="0"/>
            </a:rPr>
            <a:t>Fakitermelés, papír igény</a:t>
          </a:r>
          <a:endParaRPr lang="en-US" sz="1200" b="1" kern="1200" dirty="0">
            <a:solidFill>
              <a:schemeClr val="bg1"/>
            </a:solidFill>
            <a:latin typeface="Georgia" panose="02040502050405020303" pitchFamily="18" charset="0"/>
          </a:endParaRPr>
        </a:p>
      </dsp:txBody>
      <dsp:txXfrm>
        <a:off x="155346" y="32550"/>
        <a:ext cx="1858742" cy="947386"/>
      </dsp:txXfrm>
    </dsp:sp>
    <dsp:sp modelId="{7D80DD8F-D7DF-44F1-9B24-55FAAACE40A4}">
      <dsp:nvSpPr>
        <dsp:cNvPr id="0" name=""/>
        <dsp:cNvSpPr/>
      </dsp:nvSpPr>
      <dsp:spPr>
        <a:xfrm rot="5400000">
          <a:off x="196569" y="2044713"/>
          <a:ext cx="1154238" cy="94152"/>
        </a:xfrm>
        <a:prstGeom prst="rect">
          <a:avLst/>
        </a:prstGeom>
        <a:solidFill>
          <a:schemeClr val="bg1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59D40D4-B1AD-4A95-A2C9-FE91474196B6}">
      <dsp:nvSpPr>
        <dsp:cNvPr id="0" name=""/>
        <dsp:cNvSpPr/>
      </dsp:nvSpPr>
      <dsp:spPr>
        <a:xfrm>
          <a:off x="125871" y="1166331"/>
          <a:ext cx="1917692" cy="1006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68486"/>
                <a:satOff val="-930"/>
                <a:lumOff val="-35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68486"/>
                <a:satOff val="-930"/>
                <a:lumOff val="-35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68486"/>
                <a:satOff val="-930"/>
                <a:lumOff val="-35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00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b="1" kern="1200" dirty="0">
              <a:solidFill>
                <a:schemeClr val="bg1"/>
              </a:solidFill>
              <a:latin typeface="Georgia" panose="02040502050405020303" pitchFamily="18" charset="0"/>
            </a:rPr>
            <a:t>Erdőátalakítás mezőgazdaságra (pálmaolaj ültetvények, szójaföldek)</a:t>
          </a:r>
          <a:endParaRPr lang="en-US" sz="1200" b="1" kern="1200" dirty="0">
            <a:solidFill>
              <a:schemeClr val="bg1"/>
            </a:solidFill>
            <a:latin typeface="Georgia" panose="02040502050405020303" pitchFamily="18" charset="0"/>
          </a:endParaRPr>
        </a:p>
      </dsp:txBody>
      <dsp:txXfrm>
        <a:off x="155346" y="1195806"/>
        <a:ext cx="1858742" cy="947386"/>
      </dsp:txXfrm>
    </dsp:sp>
    <dsp:sp modelId="{1105D124-A43B-4DE4-A9F6-78B7FED80DAA}">
      <dsp:nvSpPr>
        <dsp:cNvPr id="0" name=""/>
        <dsp:cNvSpPr/>
      </dsp:nvSpPr>
      <dsp:spPr>
        <a:xfrm rot="5400000">
          <a:off x="196569" y="3207970"/>
          <a:ext cx="1154238" cy="94152"/>
        </a:xfrm>
        <a:prstGeom prst="rect">
          <a:avLst/>
        </a:prstGeom>
        <a:solidFill>
          <a:schemeClr val="bg1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E28C0B7-608B-4586-B14F-9F9A74400F61}">
      <dsp:nvSpPr>
        <dsp:cNvPr id="0" name=""/>
        <dsp:cNvSpPr/>
      </dsp:nvSpPr>
      <dsp:spPr>
        <a:xfrm>
          <a:off x="125871" y="2329588"/>
          <a:ext cx="1917692" cy="1006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336972"/>
                <a:satOff val="-1860"/>
                <a:lumOff val="-71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1336972"/>
                <a:satOff val="-1860"/>
                <a:lumOff val="-71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1336972"/>
                <a:satOff val="-1860"/>
                <a:lumOff val="-71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00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b="1" kern="1200" dirty="0">
              <a:solidFill>
                <a:schemeClr val="bg1"/>
              </a:solidFill>
              <a:latin typeface="Georgia" panose="02040502050405020303" pitchFamily="18" charset="0"/>
            </a:rPr>
            <a:t>Nagy léptékű váltások (</a:t>
          </a:r>
          <a:r>
            <a:rPr lang="hu-HU" sz="1200" b="1" kern="1200" dirty="0" err="1">
              <a:solidFill>
                <a:schemeClr val="bg1"/>
              </a:solidFill>
              <a:latin typeface="Georgia" panose="02040502050405020303" pitchFamily="18" charset="0"/>
            </a:rPr>
            <a:t>slash</a:t>
          </a:r>
          <a:r>
            <a:rPr lang="hu-HU" sz="1200" b="1" kern="1200" dirty="0">
              <a:solidFill>
                <a:schemeClr val="bg1"/>
              </a:solidFill>
              <a:latin typeface="Georgia" panose="02040502050405020303" pitchFamily="18" charset="0"/>
            </a:rPr>
            <a:t>-and-</a:t>
          </a:r>
          <a:r>
            <a:rPr lang="hu-HU" sz="1200" b="1" kern="1200" dirty="0" err="1">
              <a:solidFill>
                <a:schemeClr val="bg1"/>
              </a:solidFill>
              <a:latin typeface="Georgia" panose="02040502050405020303" pitchFamily="18" charset="0"/>
            </a:rPr>
            <a:t>burn</a:t>
          </a:r>
          <a:r>
            <a:rPr lang="hu-HU" sz="1200" b="1" kern="1200" dirty="0">
              <a:solidFill>
                <a:schemeClr val="bg1"/>
              </a:solidFill>
              <a:latin typeface="Georgia" panose="02040502050405020303" pitchFamily="18" charset="0"/>
            </a:rPr>
            <a:t>)</a:t>
          </a:r>
          <a:endParaRPr lang="en-US" sz="1200" b="1" kern="1200" dirty="0">
            <a:solidFill>
              <a:schemeClr val="bg1"/>
            </a:solidFill>
            <a:latin typeface="Georgia" panose="02040502050405020303" pitchFamily="18" charset="0"/>
          </a:endParaRPr>
        </a:p>
      </dsp:txBody>
      <dsp:txXfrm>
        <a:off x="155346" y="2359063"/>
        <a:ext cx="1858742" cy="947386"/>
      </dsp:txXfrm>
    </dsp:sp>
    <dsp:sp modelId="{05A616B8-6676-4BEB-BB10-9516912A8AF7}">
      <dsp:nvSpPr>
        <dsp:cNvPr id="0" name=""/>
        <dsp:cNvSpPr/>
      </dsp:nvSpPr>
      <dsp:spPr>
        <a:xfrm>
          <a:off x="778844" y="3789599"/>
          <a:ext cx="2252605" cy="94152"/>
        </a:xfrm>
        <a:prstGeom prst="rect">
          <a:avLst/>
        </a:prstGeom>
        <a:solidFill>
          <a:schemeClr val="bg1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7197E6F-CA87-40FC-BFE0-37D21422AFBA}">
      <dsp:nvSpPr>
        <dsp:cNvPr id="0" name=""/>
        <dsp:cNvSpPr/>
      </dsp:nvSpPr>
      <dsp:spPr>
        <a:xfrm>
          <a:off x="125871" y="3492845"/>
          <a:ext cx="1917692" cy="1006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005458"/>
                <a:satOff val="-2789"/>
                <a:lumOff val="-107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2005458"/>
                <a:satOff val="-2789"/>
                <a:lumOff val="-107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2005458"/>
                <a:satOff val="-2789"/>
                <a:lumOff val="-107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00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b="1" kern="1200" dirty="0">
              <a:solidFill>
                <a:schemeClr val="bg1"/>
              </a:solidFill>
              <a:latin typeface="Georgia" panose="02040502050405020303" pitchFamily="18" charset="0"/>
            </a:rPr>
            <a:t>Erdőátalakítás legelővé</a:t>
          </a:r>
          <a:endParaRPr lang="en-US" sz="1200" b="1" kern="1200" dirty="0">
            <a:solidFill>
              <a:schemeClr val="bg1"/>
            </a:solidFill>
            <a:latin typeface="Georgia" panose="02040502050405020303" pitchFamily="18" charset="0"/>
          </a:endParaRPr>
        </a:p>
      </dsp:txBody>
      <dsp:txXfrm>
        <a:off x="155346" y="3522320"/>
        <a:ext cx="1858742" cy="947386"/>
      </dsp:txXfrm>
    </dsp:sp>
    <dsp:sp modelId="{E2DD75E9-DF96-4D51-AD2A-D9B494579C11}">
      <dsp:nvSpPr>
        <dsp:cNvPr id="0" name=""/>
        <dsp:cNvSpPr/>
      </dsp:nvSpPr>
      <dsp:spPr>
        <a:xfrm rot="16200000">
          <a:off x="2459486" y="3207970"/>
          <a:ext cx="1154238" cy="94152"/>
        </a:xfrm>
        <a:prstGeom prst="rect">
          <a:avLst/>
        </a:prstGeom>
        <a:solidFill>
          <a:schemeClr val="bg1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7204BA2-27C1-498D-BBED-2B3A5EAD71D4}">
      <dsp:nvSpPr>
        <dsp:cNvPr id="0" name=""/>
        <dsp:cNvSpPr/>
      </dsp:nvSpPr>
      <dsp:spPr>
        <a:xfrm>
          <a:off x="2388787" y="3492845"/>
          <a:ext cx="1917692" cy="1006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673943"/>
                <a:satOff val="-3719"/>
                <a:lumOff val="-142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2673943"/>
                <a:satOff val="-3719"/>
                <a:lumOff val="-142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2673943"/>
                <a:satOff val="-3719"/>
                <a:lumOff val="-142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00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b="1" kern="1200">
              <a:solidFill>
                <a:schemeClr val="bg1"/>
              </a:solidFill>
              <a:latin typeface="Georgia" panose="02040502050405020303" pitchFamily="18" charset="0"/>
            </a:rPr>
            <a:t>Külszíni bányászat és nagyszabású bányászati tevékenység</a:t>
          </a:r>
          <a:endParaRPr lang="en-US" sz="1200" b="1" kern="1200">
            <a:solidFill>
              <a:schemeClr val="bg1"/>
            </a:solidFill>
            <a:latin typeface="Georgia" panose="02040502050405020303" pitchFamily="18" charset="0"/>
          </a:endParaRPr>
        </a:p>
      </dsp:txBody>
      <dsp:txXfrm>
        <a:off x="2418262" y="3522320"/>
        <a:ext cx="1858742" cy="947386"/>
      </dsp:txXfrm>
    </dsp:sp>
    <dsp:sp modelId="{9A589C0C-C4B3-47E9-8D44-0C01679AF776}">
      <dsp:nvSpPr>
        <dsp:cNvPr id="0" name=""/>
        <dsp:cNvSpPr/>
      </dsp:nvSpPr>
      <dsp:spPr>
        <a:xfrm rot="16200000">
          <a:off x="2459486" y="2044713"/>
          <a:ext cx="1154238" cy="94152"/>
        </a:xfrm>
        <a:prstGeom prst="rect">
          <a:avLst/>
        </a:prstGeom>
        <a:solidFill>
          <a:schemeClr val="bg1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017A291-9634-4A8C-BB0D-B70763F65561}">
      <dsp:nvSpPr>
        <dsp:cNvPr id="0" name=""/>
        <dsp:cNvSpPr/>
      </dsp:nvSpPr>
      <dsp:spPr>
        <a:xfrm>
          <a:off x="2388787" y="2329588"/>
          <a:ext cx="1917692" cy="1006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342429"/>
                <a:satOff val="-4649"/>
                <a:lumOff val="-17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3342429"/>
                <a:satOff val="-4649"/>
                <a:lumOff val="-17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3342429"/>
                <a:satOff val="-4649"/>
                <a:lumOff val="-17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00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b="1" kern="1200">
              <a:solidFill>
                <a:schemeClr val="bg1"/>
              </a:solidFill>
              <a:latin typeface="Georgia" panose="02040502050405020303" pitchFamily="18" charset="0"/>
            </a:rPr>
            <a:t>Tarvágás faszéntermeléshez</a:t>
          </a:r>
          <a:endParaRPr lang="en-US" sz="1200" b="1" kern="1200">
            <a:solidFill>
              <a:schemeClr val="bg1"/>
            </a:solidFill>
            <a:latin typeface="Georgia" panose="02040502050405020303" pitchFamily="18" charset="0"/>
          </a:endParaRPr>
        </a:p>
      </dsp:txBody>
      <dsp:txXfrm>
        <a:off x="2418262" y="2359063"/>
        <a:ext cx="1858742" cy="947386"/>
      </dsp:txXfrm>
    </dsp:sp>
    <dsp:sp modelId="{CF94A2B0-B586-4E3F-B064-80B596D6A173}">
      <dsp:nvSpPr>
        <dsp:cNvPr id="0" name=""/>
        <dsp:cNvSpPr/>
      </dsp:nvSpPr>
      <dsp:spPr>
        <a:xfrm rot="16200000">
          <a:off x="2459486" y="881457"/>
          <a:ext cx="1154238" cy="94152"/>
        </a:xfrm>
        <a:prstGeom prst="rect">
          <a:avLst/>
        </a:prstGeom>
        <a:solidFill>
          <a:schemeClr val="bg1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70A615D-AD4F-44A6-BE3E-ED8A7095989B}">
      <dsp:nvSpPr>
        <dsp:cNvPr id="0" name=""/>
        <dsp:cNvSpPr/>
      </dsp:nvSpPr>
      <dsp:spPr>
        <a:xfrm>
          <a:off x="2388787" y="1166331"/>
          <a:ext cx="1917692" cy="1006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010915"/>
                <a:satOff val="-5579"/>
                <a:lumOff val="-213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4010915"/>
                <a:satOff val="-5579"/>
                <a:lumOff val="-213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4010915"/>
                <a:satOff val="-5579"/>
                <a:lumOff val="-213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00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b="1" kern="1200" dirty="0">
              <a:solidFill>
                <a:schemeClr val="bg1"/>
              </a:solidFill>
              <a:latin typeface="Georgia" panose="02040502050405020303" pitchFamily="18" charset="0"/>
            </a:rPr>
            <a:t>Infrastrukturális projektek</a:t>
          </a:r>
          <a:endParaRPr lang="en-US" sz="1200" b="1" kern="1200" dirty="0">
            <a:solidFill>
              <a:schemeClr val="bg1"/>
            </a:solidFill>
            <a:latin typeface="Georgia" panose="02040502050405020303" pitchFamily="18" charset="0"/>
          </a:endParaRPr>
        </a:p>
      </dsp:txBody>
      <dsp:txXfrm>
        <a:off x="2418262" y="1195806"/>
        <a:ext cx="1858742" cy="947386"/>
      </dsp:txXfrm>
    </dsp:sp>
    <dsp:sp modelId="{E24D238A-D67F-4968-BF73-E114CF64982E}">
      <dsp:nvSpPr>
        <dsp:cNvPr id="0" name=""/>
        <dsp:cNvSpPr/>
      </dsp:nvSpPr>
      <dsp:spPr>
        <a:xfrm>
          <a:off x="3041761" y="299828"/>
          <a:ext cx="2252605" cy="94152"/>
        </a:xfrm>
        <a:prstGeom prst="rect">
          <a:avLst/>
        </a:prstGeom>
        <a:solidFill>
          <a:schemeClr val="bg1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A7D051E-1A83-46EB-AB49-A958BEC31C65}">
      <dsp:nvSpPr>
        <dsp:cNvPr id="0" name=""/>
        <dsp:cNvSpPr/>
      </dsp:nvSpPr>
      <dsp:spPr>
        <a:xfrm>
          <a:off x="2388787" y="3075"/>
          <a:ext cx="1917692" cy="1006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679401"/>
                <a:satOff val="-6509"/>
                <a:lumOff val="-249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4679401"/>
                <a:satOff val="-6509"/>
                <a:lumOff val="-249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4679401"/>
                <a:satOff val="-6509"/>
                <a:lumOff val="-249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00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b="1" kern="1200" dirty="0">
              <a:solidFill>
                <a:schemeClr val="bg1"/>
              </a:solidFill>
              <a:latin typeface="Georgia" panose="02040502050405020303" pitchFamily="18" charset="0"/>
            </a:rPr>
            <a:t>Erdőtüzek</a:t>
          </a:r>
          <a:endParaRPr lang="en-US" sz="1200" b="1" kern="1200" dirty="0">
            <a:solidFill>
              <a:schemeClr val="bg1"/>
            </a:solidFill>
            <a:latin typeface="Georgia" panose="02040502050405020303" pitchFamily="18" charset="0"/>
          </a:endParaRPr>
        </a:p>
      </dsp:txBody>
      <dsp:txXfrm>
        <a:off x="2418262" y="32550"/>
        <a:ext cx="1858742" cy="947386"/>
      </dsp:txXfrm>
    </dsp:sp>
    <dsp:sp modelId="{EF053200-6909-41A6-BBA0-B5E3686D996B}">
      <dsp:nvSpPr>
        <dsp:cNvPr id="0" name=""/>
        <dsp:cNvSpPr/>
      </dsp:nvSpPr>
      <dsp:spPr>
        <a:xfrm rot="5400000">
          <a:off x="4722403" y="881457"/>
          <a:ext cx="1154238" cy="94152"/>
        </a:xfrm>
        <a:prstGeom prst="rect">
          <a:avLst/>
        </a:prstGeom>
        <a:solidFill>
          <a:schemeClr val="bg1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9B9EBB9-CADB-4D9F-9E69-0D8D67B26915}">
      <dsp:nvSpPr>
        <dsp:cNvPr id="0" name=""/>
        <dsp:cNvSpPr/>
      </dsp:nvSpPr>
      <dsp:spPr>
        <a:xfrm>
          <a:off x="4651704" y="3075"/>
          <a:ext cx="1917692" cy="1006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5347887"/>
                <a:satOff val="-7439"/>
                <a:lumOff val="-285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5347887"/>
                <a:satOff val="-7439"/>
                <a:lumOff val="-285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5347887"/>
                <a:satOff val="-7439"/>
                <a:lumOff val="-285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00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b="1" kern="1200">
              <a:solidFill>
                <a:schemeClr val="bg1"/>
              </a:solidFill>
              <a:latin typeface="Georgia" panose="02040502050405020303" pitchFamily="18" charset="0"/>
            </a:rPr>
            <a:t>Gátépítés</a:t>
          </a:r>
          <a:endParaRPr lang="en-US" sz="1200" b="1" kern="1200">
            <a:solidFill>
              <a:schemeClr val="bg1"/>
            </a:solidFill>
            <a:latin typeface="Georgia" panose="02040502050405020303" pitchFamily="18" charset="0"/>
          </a:endParaRPr>
        </a:p>
      </dsp:txBody>
      <dsp:txXfrm>
        <a:off x="4681179" y="32550"/>
        <a:ext cx="1858742" cy="947386"/>
      </dsp:txXfrm>
    </dsp:sp>
    <dsp:sp modelId="{8846CF06-85CE-43A5-B756-1578512927A2}">
      <dsp:nvSpPr>
        <dsp:cNvPr id="0" name=""/>
        <dsp:cNvSpPr/>
      </dsp:nvSpPr>
      <dsp:spPr>
        <a:xfrm rot="5400000">
          <a:off x="4722403" y="2044713"/>
          <a:ext cx="1154238" cy="94152"/>
        </a:xfrm>
        <a:prstGeom prst="rect">
          <a:avLst/>
        </a:prstGeom>
        <a:solidFill>
          <a:schemeClr val="bg1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402791B-1CF8-4BF3-94FF-1C6F6B519C82}">
      <dsp:nvSpPr>
        <dsp:cNvPr id="0" name=""/>
        <dsp:cNvSpPr/>
      </dsp:nvSpPr>
      <dsp:spPr>
        <a:xfrm>
          <a:off x="4651704" y="1166331"/>
          <a:ext cx="1917692" cy="1006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016373"/>
                <a:satOff val="-8368"/>
                <a:lumOff val="-320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016373"/>
                <a:satOff val="-8368"/>
                <a:lumOff val="-320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016373"/>
                <a:satOff val="-8368"/>
                <a:lumOff val="-320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00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b="1" kern="1200">
              <a:solidFill>
                <a:schemeClr val="bg1"/>
              </a:solidFill>
              <a:latin typeface="Georgia" panose="02040502050405020303" pitchFamily="18" charset="0"/>
            </a:rPr>
            <a:t>Vulkánkitörések</a:t>
          </a:r>
          <a:endParaRPr lang="en-US" sz="1200" b="1" kern="1200">
            <a:solidFill>
              <a:schemeClr val="bg1"/>
            </a:solidFill>
            <a:latin typeface="Georgia" panose="02040502050405020303" pitchFamily="18" charset="0"/>
          </a:endParaRPr>
        </a:p>
      </dsp:txBody>
      <dsp:txXfrm>
        <a:off x="4681179" y="1195806"/>
        <a:ext cx="1858742" cy="947386"/>
      </dsp:txXfrm>
    </dsp:sp>
    <dsp:sp modelId="{5F19FDB6-2201-49B7-BA03-8440AD1F4DCE}">
      <dsp:nvSpPr>
        <dsp:cNvPr id="0" name=""/>
        <dsp:cNvSpPr/>
      </dsp:nvSpPr>
      <dsp:spPr>
        <a:xfrm rot="5400000">
          <a:off x="4722403" y="3207970"/>
          <a:ext cx="1154238" cy="94152"/>
        </a:xfrm>
        <a:prstGeom prst="rect">
          <a:avLst/>
        </a:prstGeom>
        <a:solidFill>
          <a:schemeClr val="bg1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62F8211-6ACC-4196-84F1-D0852AB4788C}">
      <dsp:nvSpPr>
        <dsp:cNvPr id="0" name=""/>
        <dsp:cNvSpPr/>
      </dsp:nvSpPr>
      <dsp:spPr>
        <a:xfrm>
          <a:off x="4651704" y="2329588"/>
          <a:ext cx="1917692" cy="1006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684859"/>
                <a:satOff val="-9298"/>
                <a:lumOff val="-35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684859"/>
                <a:satOff val="-9298"/>
                <a:lumOff val="-35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684859"/>
                <a:satOff val="-9298"/>
                <a:lumOff val="-35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00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b="1" kern="1200">
              <a:solidFill>
                <a:schemeClr val="bg1"/>
              </a:solidFill>
              <a:latin typeface="Georgia" panose="02040502050405020303" pitchFamily="18" charset="0"/>
            </a:rPr>
            <a:t>Kémiai defoliánsok</a:t>
          </a:r>
          <a:endParaRPr lang="en-US" sz="1200" b="1" kern="1200">
            <a:solidFill>
              <a:schemeClr val="bg1"/>
            </a:solidFill>
            <a:latin typeface="Georgia" panose="02040502050405020303" pitchFamily="18" charset="0"/>
          </a:endParaRPr>
        </a:p>
      </dsp:txBody>
      <dsp:txXfrm>
        <a:off x="4681179" y="2359063"/>
        <a:ext cx="1858742" cy="947386"/>
      </dsp:txXfrm>
    </dsp:sp>
    <dsp:sp modelId="{AC65E4A1-C17C-42DA-AC58-82467974766E}">
      <dsp:nvSpPr>
        <dsp:cNvPr id="0" name=""/>
        <dsp:cNvSpPr/>
      </dsp:nvSpPr>
      <dsp:spPr>
        <a:xfrm>
          <a:off x="4651704" y="3492845"/>
          <a:ext cx="1917692" cy="1006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00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b="1" kern="1200">
              <a:solidFill>
                <a:schemeClr val="bg1"/>
              </a:solidFill>
              <a:latin typeface="Georgia" panose="02040502050405020303" pitchFamily="18" charset="0"/>
            </a:rPr>
            <a:t>Városbővítés</a:t>
          </a:r>
          <a:endParaRPr lang="en-US" sz="1200" b="1" kern="1200">
            <a:solidFill>
              <a:schemeClr val="bg1"/>
            </a:solidFill>
            <a:latin typeface="Georgia" panose="02040502050405020303" pitchFamily="18" charset="0"/>
          </a:endParaRPr>
        </a:p>
      </dsp:txBody>
      <dsp:txXfrm>
        <a:off x="4681179" y="3522320"/>
        <a:ext cx="1858742" cy="9473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6A2A22-9DB7-4A1A-8FC6-2D539A868E55}" type="datetimeFigureOut">
              <a:rPr lang="hu-HU" smtClean="0"/>
              <a:t>2023. 01. 26.</a:t>
            </a:fld>
            <a:endParaRPr lang="hu-HU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hu-HU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2BC187-91BD-4B8A-BA99-8A74B2330E6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180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BC187-91BD-4B8A-BA99-8A74B2330E64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700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BC187-91BD-4B8A-BA99-8A74B2330E64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21001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  <a:p>
            <a:endParaRPr lang="hu-HU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BC187-91BD-4B8A-BA99-8A74B2330E64}" type="slidenum">
              <a:rPr lang="hu-HU" smtClean="0"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45978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BC187-91BD-4B8A-BA99-8A74B2330E64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0990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BC187-91BD-4B8A-BA99-8A74B2330E64}" type="slidenum">
              <a:rPr lang="hu-HU" smtClean="0"/>
              <a:t>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9009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BC187-91BD-4B8A-BA99-8A74B2330E64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9935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BC187-91BD-4B8A-BA99-8A74B2330E64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0501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BC187-91BD-4B8A-BA99-8A74B2330E64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3321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BC187-91BD-4B8A-BA99-8A74B2330E64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52011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BC187-91BD-4B8A-BA99-8A74B2330E64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2294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BC187-91BD-4B8A-BA99-8A74B2330E64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7030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BC187-91BD-4B8A-BA99-8A74B2330E64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949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BC187-91BD-4B8A-BA99-8A74B2330E64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7134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B803637-1D47-274F-8497-BC802DC345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D8409C4-5B5E-7942-8EFF-9876FD1CE2B0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034E50-7B58-A948-AD6C-AE9FE31ED67F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C0729F-D400-7E4F-B7B3-443CADC6317B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0721B7FD-35D1-8348-B436-AC623EB089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1076" y="1711541"/>
            <a:ext cx="3106394" cy="43235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5. FEJEZET</a:t>
            </a:r>
            <a:endParaRPr lang="hu-HU" dirty="0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579C360F-E1FF-4D43-B9AD-787DBD4E94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552" y="2170596"/>
            <a:ext cx="3106394" cy="3192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50" b="1">
                <a:solidFill>
                  <a:srgbClr val="2429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CÍM</a:t>
            </a:r>
            <a:endParaRPr lang="hu-HU" dirty="0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8FF20AD0-558E-7443-96ED-90406BA6AB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7554" y="2625756"/>
            <a:ext cx="3888989" cy="4387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FontTx/>
              <a:buNone/>
              <a:defRPr sz="975" b="0">
                <a:solidFill>
                  <a:srgbClr val="4140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Lent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minulparit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que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incia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il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inum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cus</a:t>
            </a:r>
            <a:endParaRPr lang="fr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laspele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ssunt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ut dit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tem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quis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750C19-DBEE-FA4D-A044-D38BF8313CCF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359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close up of a mans face&#10;&#10;Description automatically generated">
            <a:extLst>
              <a:ext uri="{FF2B5EF4-FFF2-40B4-BE49-F238E27FC236}">
                <a16:creationId xmlns:a16="http://schemas.microsoft.com/office/drawing/2014/main" id="{2E651347-27D6-2E4A-9206-9E4A102DE8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2868BE9-08AA-5644-B837-B48D3045CD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1076" y="1711541"/>
            <a:ext cx="3106394" cy="43235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5. FEJEZET</a:t>
            </a:r>
            <a:endParaRPr lang="hu-H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C74A9132-7A74-7144-86BC-DCFB3890BA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552" y="2170596"/>
            <a:ext cx="3106394" cy="3192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50" b="1">
                <a:solidFill>
                  <a:srgbClr val="2429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CÍM</a:t>
            </a:r>
            <a:endParaRPr lang="hu-H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4CDDC839-0056-F440-AE1E-3E3908D239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7554" y="2625756"/>
            <a:ext cx="3888989" cy="4387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FontTx/>
              <a:buNone/>
              <a:defRPr sz="975" b="0">
                <a:solidFill>
                  <a:srgbClr val="4140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Lent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minulparit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que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incia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il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inum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cus</a:t>
            </a:r>
            <a:endParaRPr lang="fr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laspele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ssunt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ut dit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tem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quis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0C689A-C956-7D4B-BE30-5C380E6486BB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2E6147F-F70E-9B47-9454-38C0D0435566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3BA6A72-D198-0247-8B78-01D9DB1BA541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C52AE7E-2419-7845-BB79-DC9AC1A825CA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2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BC21FB5-3A53-924D-8B92-AFD4B49060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A6EA9CC-947F-8944-8973-5B0AEDB14C7D}"/>
              </a:ext>
            </a:extLst>
          </p:cNvPr>
          <p:cNvSpPr/>
          <p:nvPr userDrawn="1"/>
        </p:nvSpPr>
        <p:spPr>
          <a:xfrm>
            <a:off x="632518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CD2CAC-4B8D-C64A-B978-9CBE39710006}"/>
              </a:ext>
            </a:extLst>
          </p:cNvPr>
          <p:cNvSpPr/>
          <p:nvPr userDrawn="1"/>
        </p:nvSpPr>
        <p:spPr>
          <a:xfrm>
            <a:off x="3323986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A3E143-149B-9B48-82B7-E7858EC9C991}"/>
              </a:ext>
            </a:extLst>
          </p:cNvPr>
          <p:cNvSpPr/>
          <p:nvPr userDrawn="1"/>
        </p:nvSpPr>
        <p:spPr>
          <a:xfrm>
            <a:off x="6045813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A701C30-097B-3847-B6D9-7841E3B4F5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335" y="2125422"/>
            <a:ext cx="2631476" cy="228157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None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Text Placeholder 31">
            <a:extLst>
              <a:ext uri="{FF2B5EF4-FFF2-40B4-BE49-F238E27FC236}">
                <a16:creationId xmlns:a16="http://schemas.microsoft.com/office/drawing/2014/main" id="{86938D0E-9139-F04D-A69A-5D5ECADD5C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1378" y="2125422"/>
            <a:ext cx="2631476" cy="2287307"/>
          </a:xfrm>
          <a:prstGeom prst="rect">
            <a:avLst/>
          </a:prstGeom>
        </p:spPr>
        <p:txBody>
          <a:bodyPr/>
          <a:lstStyle>
            <a:lvl1pPr marL="128588" indent="-128588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 it has survived not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Text Placeholder 31">
            <a:extLst>
              <a:ext uri="{FF2B5EF4-FFF2-40B4-BE49-F238E27FC236}">
                <a16:creationId xmlns:a16="http://schemas.microsoft.com/office/drawing/2014/main" id="{B0B2E90F-CFF8-6747-BAD8-4C78DB5A2D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2422" y="2125422"/>
            <a:ext cx="2631476" cy="2287307"/>
          </a:xfrm>
          <a:prstGeom prst="rect">
            <a:avLst/>
          </a:prstGeom>
        </p:spPr>
        <p:txBody>
          <a:bodyPr/>
          <a:lstStyle>
            <a:lvl1pPr marL="128588" indent="-128588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 it has survived not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BED93D94-E037-6A4C-82F5-E84D0E07A2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5610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60D01A5A-9C74-224C-9871-3E32868AA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5610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1C0F7425-DF56-2946-9BED-D7F93AF72B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28873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F032F1B1-EA55-564E-B980-DFD84B2340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28873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43" name="Text Placeholder 37">
            <a:extLst>
              <a:ext uri="{FF2B5EF4-FFF2-40B4-BE49-F238E27FC236}">
                <a16:creationId xmlns:a16="http://schemas.microsoft.com/office/drawing/2014/main" id="{2A020BD1-3B9A-8144-97B3-3BED27BD36E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2422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44" name="Text Placeholder 37">
            <a:extLst>
              <a:ext uri="{FF2B5EF4-FFF2-40B4-BE49-F238E27FC236}">
                <a16:creationId xmlns:a16="http://schemas.microsoft.com/office/drawing/2014/main" id="{CB5EB1BD-973D-0F49-9406-7311641045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22422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D80109-8A88-CB41-9D04-63D7B701ED2C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B1C176B-0018-6445-B955-6B7C39A9268B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9C7037A-994C-0C4E-B381-979B4A2FF02F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8D300421-81F5-C04F-A31F-2AC26744AC89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771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C4D658D-C99F-8043-9597-5D0DFA2394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C7B163D-42F0-EC4D-878F-E908972E6C39}"/>
              </a:ext>
            </a:extLst>
          </p:cNvPr>
          <p:cNvSpPr/>
          <p:nvPr userDrawn="1"/>
        </p:nvSpPr>
        <p:spPr>
          <a:xfrm>
            <a:off x="632518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F5B9D5-F1C8-1145-9335-77779F8D10C3}"/>
              </a:ext>
            </a:extLst>
          </p:cNvPr>
          <p:cNvSpPr/>
          <p:nvPr userDrawn="1"/>
        </p:nvSpPr>
        <p:spPr>
          <a:xfrm>
            <a:off x="3323986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573BBEE-19E9-3E47-913B-B2E842D6E815}"/>
              </a:ext>
            </a:extLst>
          </p:cNvPr>
          <p:cNvSpPr/>
          <p:nvPr userDrawn="1"/>
        </p:nvSpPr>
        <p:spPr>
          <a:xfrm>
            <a:off x="6045813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26" name="Text Placeholder 31">
            <a:extLst>
              <a:ext uri="{FF2B5EF4-FFF2-40B4-BE49-F238E27FC236}">
                <a16:creationId xmlns:a16="http://schemas.microsoft.com/office/drawing/2014/main" id="{A480D1D7-BBAD-2A40-8341-E9F4E22ED0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335" y="2125422"/>
            <a:ext cx="2631476" cy="228157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None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 Placeholder 31">
            <a:extLst>
              <a:ext uri="{FF2B5EF4-FFF2-40B4-BE49-F238E27FC236}">
                <a16:creationId xmlns:a16="http://schemas.microsoft.com/office/drawing/2014/main" id="{B2821C1A-61E9-4441-B431-F05872DC28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1378" y="2125422"/>
            <a:ext cx="2631476" cy="2287307"/>
          </a:xfrm>
          <a:prstGeom prst="rect">
            <a:avLst/>
          </a:prstGeom>
        </p:spPr>
        <p:txBody>
          <a:bodyPr/>
          <a:lstStyle>
            <a:lvl1pPr marL="128588" indent="-128588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 it has survived not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B52D765E-93ED-6049-A2C0-8C6697D76A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2422" y="2125422"/>
            <a:ext cx="2631476" cy="2287307"/>
          </a:xfrm>
          <a:prstGeom prst="rect">
            <a:avLst/>
          </a:prstGeom>
        </p:spPr>
        <p:txBody>
          <a:bodyPr/>
          <a:lstStyle>
            <a:lvl1pPr marL="128588" indent="-128588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 it has survived not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 Placeholder 37">
            <a:extLst>
              <a:ext uri="{FF2B5EF4-FFF2-40B4-BE49-F238E27FC236}">
                <a16:creationId xmlns:a16="http://schemas.microsoft.com/office/drawing/2014/main" id="{00C5021D-0A66-D544-92C2-DD6EB30483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5610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30" name="Text Placeholder 37">
            <a:extLst>
              <a:ext uri="{FF2B5EF4-FFF2-40B4-BE49-F238E27FC236}">
                <a16:creationId xmlns:a16="http://schemas.microsoft.com/office/drawing/2014/main" id="{2145BF33-D285-064F-8C49-D43D175CDC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5610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31" name="Text Placeholder 37">
            <a:extLst>
              <a:ext uri="{FF2B5EF4-FFF2-40B4-BE49-F238E27FC236}">
                <a16:creationId xmlns:a16="http://schemas.microsoft.com/office/drawing/2014/main" id="{3962D0BA-601E-744D-85C1-8A8CC7273A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28873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33" name="Text Placeholder 37">
            <a:extLst>
              <a:ext uri="{FF2B5EF4-FFF2-40B4-BE49-F238E27FC236}">
                <a16:creationId xmlns:a16="http://schemas.microsoft.com/office/drawing/2014/main" id="{AA645485-9011-7E4C-AFF9-788E43E598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28873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34" name="Text Placeholder 37">
            <a:extLst>
              <a:ext uri="{FF2B5EF4-FFF2-40B4-BE49-F238E27FC236}">
                <a16:creationId xmlns:a16="http://schemas.microsoft.com/office/drawing/2014/main" id="{D6C9F40D-44A2-B444-9A15-C8E7B6B289C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2422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37" name="Text Placeholder 37">
            <a:extLst>
              <a:ext uri="{FF2B5EF4-FFF2-40B4-BE49-F238E27FC236}">
                <a16:creationId xmlns:a16="http://schemas.microsoft.com/office/drawing/2014/main" id="{8FDAE188-7775-A14B-B88E-857368E262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22422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DB028E0-B2E0-C742-90E5-EA6B1D72E7A0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3B38D01-33E0-2043-8619-3643AD99F9DB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213DF78-935E-734B-9A12-291EBBE0861B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77194A94-DE71-B546-BBC2-2726D95B1D6E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332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C871F4BA-5823-F641-899D-BC101B4EF9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02E2783-A55D-0946-A9FE-0B309B3B378A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AA580AF-85AB-B44E-8D6B-D5CFFB9BE293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0152BD-3642-7446-8CFE-6A6A1FF63F48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575F68C-CA3E-5A40-A628-0E84970A3B49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747683F-C18C-7E42-BB4A-134FF4A2C5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761" y="1043478"/>
            <a:ext cx="8171953" cy="6205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LENT MINULPARIT, QUE INCIA IL INUM CUS LASPELE </a:t>
            </a:r>
            <a:b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</a:br>
            <a: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SSUNT UT DIT LAUT OFFIC TEM QUIS ET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35B8E49-77FC-0247-A5DE-A4E146F14D4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0637" y="1709318"/>
            <a:ext cx="8198700" cy="3026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Ihicae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nos et lant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oditatur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exernatur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serit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ende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ad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feratium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asperatio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ilicatem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sed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quo et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fugia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dolorpo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ssectia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consece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scipsa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labore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re.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B923BB7C-6C46-7346-AAFE-828484F96A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0636" y="2233823"/>
            <a:ext cx="8304873" cy="529548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8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0" marR="0" lvl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nctiusae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erchili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tatent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nesed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quaecto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dem. Unt,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velendanditi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alitame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cusciti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molorepudio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volorereris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omnihilique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quisquaepedi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excearum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cum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senia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natet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eturibus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:</a:t>
            </a:r>
            <a:endParaRPr lang="hu-HU" sz="750" dirty="0"/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96A9F4EF-1835-424F-B09D-D3D3688AA6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4386" y="3830949"/>
            <a:ext cx="8291123" cy="529548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Ullisque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Quisitibus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voluptibus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  <a:p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Laciliqui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alitior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aditam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rectotatur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asperundist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volutatur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ad es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coriosae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porpore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comnistilique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iatemped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utatibus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pla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latiasi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bereri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imi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omnimil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totatiisint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utemporum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C742EE3C-01DB-754B-B35F-7439E623D54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512" y="2838522"/>
            <a:ext cx="8304725" cy="882953"/>
          </a:xfrm>
          <a:prstGeom prst="rect">
            <a:avLst/>
          </a:prstGeom>
        </p:spPr>
        <p:txBody>
          <a:bodyPr/>
          <a:lstStyle>
            <a:lvl1pPr marL="128588" indent="-128588">
              <a:buClr>
                <a:schemeClr val="tx1"/>
              </a:buClr>
              <a:buFont typeface="Wingdings" pitchFamily="2" charset="2"/>
              <a:buChar char="§"/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Laspele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ssunt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Equod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mosapid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itaquo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aborentur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tiundandae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disquo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inum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int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de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deliaspit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illati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corecepudae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  <a:p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 is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alasped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viduntem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Busci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occusaperro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 net est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fugiasi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apid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modit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sequate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caturem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dus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escit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autem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  <a:p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Cupta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millaboresci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rehendelent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reperfe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rnatem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nonsequas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Nem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sinvelitas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doloreptat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Cerisit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expellanto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beataep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tatesti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soluptatet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ommodiciaero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quiasperest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quiaes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con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cumquia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simendel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everat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illectis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doloreiunt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7778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2956DD0-0C9F-6245-882C-CDD2EBAD29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1439D5A-C074-DD4C-8B5F-F791314414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761" y="1043478"/>
            <a:ext cx="8171953" cy="6205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LENT MINULPARIT, QUE INCIA IL INUM CUS LASPELE </a:t>
            </a:r>
            <a:b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</a:br>
            <a: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SSUNT UT DIT LAUT OFFIC TEM QUIS ET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2D9ABDE-ECA0-6549-BAAE-BDE00AAEE1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0637" y="1709318"/>
            <a:ext cx="8198700" cy="3026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Ihicae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nos et lant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oditatur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exernatur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serit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ende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ad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feratium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asperatio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ilicatem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sed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quo et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fugia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dolorpo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ssectia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consece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scipsa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labore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re.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8CECE3E3-E02E-AF4E-B030-B35A0A4E9C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0636" y="2233823"/>
            <a:ext cx="8304873" cy="529548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8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0" marR="0" lvl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nctiusae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erchili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tatent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nesed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quaecto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dem. Unt,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velendanditi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alitame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cusciti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molorepudio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volorereris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omnihilique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quisquaepedi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excearum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cum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senia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natet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eturibus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:</a:t>
            </a:r>
            <a:endParaRPr lang="hu-HU" sz="750" dirty="0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AA489463-EB7E-2045-A23A-CD79B57907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4386" y="3830949"/>
            <a:ext cx="8291123" cy="529548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Ullisque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Quisitibus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voluptibus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  <a:p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Laciliqui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alitior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aditam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rectotatur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asperundist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volutatur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ad es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coriosae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porpore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comnistilique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iatemped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utatibus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pla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latiasi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bereri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imi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omnimil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totatiisint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utemporum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2BF2AD9D-22FB-EA48-9774-D0D8214AB31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512" y="2838522"/>
            <a:ext cx="8304725" cy="882953"/>
          </a:xfrm>
          <a:prstGeom prst="rect">
            <a:avLst/>
          </a:prstGeom>
        </p:spPr>
        <p:txBody>
          <a:bodyPr/>
          <a:lstStyle>
            <a:lvl1pPr marL="128588" indent="-128588">
              <a:buClr>
                <a:schemeClr val="tx1"/>
              </a:buClr>
              <a:buFont typeface="Wingdings" pitchFamily="2" charset="2"/>
              <a:buChar char="§"/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Laspele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ssunt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Equod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mosapid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itaquo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aborentur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tiundandae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disquo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inum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int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de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deliaspit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illati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corecepudae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  <a:p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 is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alasped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viduntem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Busci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occusaperro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 net est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fugiasi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apid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modit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sequate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caturem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dus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escit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autem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  <a:p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Cupta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millaboresci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rehendelent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reperfe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rnatem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nonsequas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Nem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sinvelitas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doloreptat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Cerisit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expellanto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beataep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tatesti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soluptatet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ommodiciaero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quiasperest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quiaes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con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cumquia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simendel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everat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illectis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doloreiunt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C04246-8DF0-DE47-B3E6-48C437140BB2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18D988F-DCC6-934E-B738-0A3C1538460D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F86DE79-42D9-A047-A572-23923C909C77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49507A4-ED69-0346-ABCF-83A6C1745E50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270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4BC887C-ABF1-B649-87E7-1DE36ECBE4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37">
            <a:extLst>
              <a:ext uri="{FF2B5EF4-FFF2-40B4-BE49-F238E27FC236}">
                <a16:creationId xmlns:a16="http://schemas.microsoft.com/office/drawing/2014/main" id="{507253E3-3CA3-3346-A208-2D54D4FD5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985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4" name="Text Placeholder 37">
            <a:extLst>
              <a:ext uri="{FF2B5EF4-FFF2-40B4-BE49-F238E27FC236}">
                <a16:creationId xmlns:a16="http://schemas.microsoft.com/office/drawing/2014/main" id="{A8CE5FC3-69AF-DA4E-8C27-A5F45B917F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985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9DBFB32D-7443-AD44-910E-1EEDB40724F5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239486" y="1769270"/>
            <a:ext cx="8643256" cy="2917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15815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B91114A-335F-7940-B9A0-64FDDA4A34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37">
            <a:extLst>
              <a:ext uri="{FF2B5EF4-FFF2-40B4-BE49-F238E27FC236}">
                <a16:creationId xmlns:a16="http://schemas.microsoft.com/office/drawing/2014/main" id="{507253E3-3CA3-3346-A208-2D54D4FD5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985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4" name="Text Placeholder 37">
            <a:extLst>
              <a:ext uri="{FF2B5EF4-FFF2-40B4-BE49-F238E27FC236}">
                <a16:creationId xmlns:a16="http://schemas.microsoft.com/office/drawing/2014/main" id="{A8CE5FC3-69AF-DA4E-8C27-A5F45B917F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985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9DBFB32D-7443-AD44-910E-1EEDB40724F5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239486" y="1769270"/>
            <a:ext cx="8643256" cy="2917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53609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295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3" r:id="rId2"/>
    <p:sldLayoutId id="2147483678" r:id="rId3"/>
    <p:sldLayoutId id="2147483684" r:id="rId4"/>
    <p:sldLayoutId id="2147483682" r:id="rId5"/>
    <p:sldLayoutId id="2147483685" r:id="rId6"/>
    <p:sldLayoutId id="2147483679" r:id="rId7"/>
    <p:sldLayoutId id="2147483686" r:id="rId8"/>
  </p:sldLayoutIdLst>
  <p:txStyles>
    <p:titleStyle>
      <a:lvl1pPr algn="l" defTabSz="617068" rtl="0" eaLnBrk="1" latinLnBrk="0" hangingPunct="1">
        <a:lnSpc>
          <a:spcPct val="90000"/>
        </a:lnSpc>
        <a:spcBef>
          <a:spcPct val="0"/>
        </a:spcBef>
        <a:buNone/>
        <a:defRPr sz="296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4268" indent="-154268" algn="l" defTabSz="617068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62800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771335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79868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388402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696936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2005469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314004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622536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1pPr>
      <a:lvl2pPr marL="308534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2pPr>
      <a:lvl3pPr marL="617068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3pPr>
      <a:lvl4pPr marL="925601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234136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542668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1851203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159736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468270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11" userDrawn="1">
          <p15:clr>
            <a:srgbClr val="F26B43"/>
          </p15:clr>
        </p15:guide>
        <p15:guide id="2" pos="32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8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30.png"/><Relationship Id="rId4" Type="http://schemas.openxmlformats.org/officeDocument/2006/relationships/image" Target="../media/image29.svg"/><Relationship Id="rId9" Type="http://schemas.microsoft.com/office/2007/relationships/diagramDrawing" Target="../diagrams/drawing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C7-uvmSG6Y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gif"/><Relationship Id="rId4" Type="http://schemas.openxmlformats.org/officeDocument/2006/relationships/image" Target="../media/image4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jpg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1XCNr1cSqo" TargetMode="Externa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g"/><Relationship Id="rId7" Type="http://schemas.openxmlformats.org/officeDocument/2006/relationships/image" Target="../media/image64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jpg"/><Relationship Id="rId5" Type="http://schemas.openxmlformats.org/officeDocument/2006/relationships/image" Target="../media/image62.jpeg"/><Relationship Id="rId4" Type="http://schemas.openxmlformats.org/officeDocument/2006/relationships/image" Target="../media/image6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osoba, cicavec, ruka, hlodavec&#10;&#10;Automaticky generovaný popis">
            <a:extLst>
              <a:ext uri="{FF2B5EF4-FFF2-40B4-BE49-F238E27FC236}">
                <a16:creationId xmlns:a16="http://schemas.microsoft.com/office/drawing/2014/main" id="{A35FFBB0-1ACA-4A9D-AFC4-98D6652D1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9736" y="197572"/>
            <a:ext cx="2154264" cy="1436176"/>
          </a:xfrm>
          <a:prstGeom prst="rect">
            <a:avLst/>
          </a:prstGeom>
        </p:spPr>
      </p:pic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3433F012-0BE0-43A4-8966-6804B286259F}"/>
              </a:ext>
            </a:extLst>
          </p:cNvPr>
          <p:cNvSpPr txBox="1">
            <a:spLocks/>
          </p:cNvSpPr>
          <p:nvPr/>
        </p:nvSpPr>
        <p:spPr>
          <a:xfrm>
            <a:off x="477809" y="2195239"/>
            <a:ext cx="5340557" cy="587134"/>
          </a:xfrm>
          <a:prstGeom prst="rect">
            <a:avLst/>
          </a:prstGeom>
        </p:spPr>
        <p:txBody>
          <a:bodyPr/>
          <a:lstStyle>
            <a:lvl1pPr marL="0" indent="0" algn="l" defTabSz="617068" rtl="0" eaLnBrk="1" latinLnBrk="0" hangingPunct="1">
              <a:lnSpc>
                <a:spcPct val="90000"/>
              </a:lnSpc>
              <a:spcBef>
                <a:spcPts val="675"/>
              </a:spcBef>
              <a:buFontTx/>
              <a:buNone/>
              <a:defRPr sz="2250" b="1" kern="1200">
                <a:solidFill>
                  <a:srgbClr val="2429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1696936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05469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14004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22536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400" dirty="0" err="1">
                <a:latin typeface="Georgia" panose="02040502050405020303" pitchFamily="18" charset="0"/>
              </a:rPr>
              <a:t>Nonprofit</a:t>
            </a:r>
            <a:r>
              <a:rPr lang="sk-SK" sz="2400" dirty="0">
                <a:latin typeface="Georgia" panose="02040502050405020303" pitchFamily="18" charset="0"/>
              </a:rPr>
              <a:t> marketing </a:t>
            </a:r>
            <a:r>
              <a:rPr lang="sk-SK" sz="2400" dirty="0" err="1">
                <a:latin typeface="Georgia" panose="02040502050405020303" pitchFamily="18" charset="0"/>
              </a:rPr>
              <a:t>kurzus</a:t>
            </a:r>
            <a:endParaRPr lang="hu-HU" sz="2400" dirty="0">
              <a:latin typeface="Georgia" panose="02040502050405020303" pitchFamily="18" charset="0"/>
            </a:endParaRP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409D493-EB9C-4975-95F6-C928EA3C256C}"/>
              </a:ext>
            </a:extLst>
          </p:cNvPr>
          <p:cNvSpPr txBox="1">
            <a:spLocks/>
          </p:cNvSpPr>
          <p:nvPr/>
        </p:nvSpPr>
        <p:spPr>
          <a:xfrm>
            <a:off x="5931823" y="2025237"/>
            <a:ext cx="3041696" cy="438720"/>
          </a:xfrm>
          <a:prstGeom prst="rect">
            <a:avLst/>
          </a:prstGeom>
        </p:spPr>
        <p:txBody>
          <a:bodyPr/>
          <a:lstStyle>
            <a:lvl1pPr marL="0" indent="0" algn="l" defTabSz="617068" rtl="0" eaLnBrk="1" latinLnBrk="0" hangingPunct="1">
              <a:lnSpc>
                <a:spcPct val="100000"/>
              </a:lnSpc>
              <a:spcBef>
                <a:spcPts val="450"/>
              </a:spcBef>
              <a:buFontTx/>
              <a:buNone/>
              <a:defRPr sz="975" b="0" kern="1200">
                <a:solidFill>
                  <a:srgbClr val="4140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1696936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05469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14004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22536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sk-SK" sz="1400" b="1">
                <a:solidFill>
                  <a:schemeClr val="bg1"/>
                </a:solidFill>
                <a:latin typeface="Georgia" panose="02040502050405020303" pitchFamily="18" charset="0"/>
              </a:rPr>
              <a:t>Dr. Gyurián Nagy Nikolett</a:t>
            </a:r>
          </a:p>
          <a:p>
            <a:pPr algn="ctr">
              <a:lnSpc>
                <a:spcPct val="150000"/>
              </a:lnSpc>
            </a:pPr>
            <a:r>
              <a:rPr lang="sk-SK" sz="1100" b="1">
                <a:solidFill>
                  <a:schemeClr val="bg1"/>
                </a:solidFill>
                <a:latin typeface="Georgia" panose="02040502050405020303" pitchFamily="18" charset="0"/>
              </a:rPr>
              <a:t>nagynikolett.sze@gmail.com</a:t>
            </a:r>
            <a:endParaRPr lang="hu-HU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Obrázok 6" descr="Obrázok, na ktorom je osoba, ruka&#10;&#10;Automaticky generovaný popis">
            <a:extLst>
              <a:ext uri="{FF2B5EF4-FFF2-40B4-BE49-F238E27FC236}">
                <a16:creationId xmlns:a16="http://schemas.microsoft.com/office/drawing/2014/main" id="{6AD481F9-E4DA-4903-8D2E-D2E3B66E7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896" y="3088698"/>
            <a:ext cx="3325634" cy="1872332"/>
          </a:xfrm>
          <a:prstGeom prst="rect">
            <a:avLst/>
          </a:prstGeom>
        </p:spPr>
      </p:pic>
      <p:pic>
        <p:nvPicPr>
          <p:cNvPr id="14" name="Obrázok 13" descr="Obrázok, na ktorom je osoba, strom, vonkajšie, ruka&#10;&#10;Automaticky generovaný popis">
            <a:extLst>
              <a:ext uri="{FF2B5EF4-FFF2-40B4-BE49-F238E27FC236}">
                <a16:creationId xmlns:a16="http://schemas.microsoft.com/office/drawing/2014/main" id="{DE032D4F-C04D-4F08-AC70-41C979D32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8366" y="3090361"/>
            <a:ext cx="3325634" cy="1870669"/>
          </a:xfrm>
          <a:prstGeom prst="rect">
            <a:avLst/>
          </a:prstGeom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id="{0F303675-31A0-4E5B-837F-80C34F2A7E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5826" y="208040"/>
            <a:ext cx="1432746" cy="1432746"/>
          </a:xfrm>
          <a:prstGeom prst="rect">
            <a:avLst/>
          </a:prstGeom>
        </p:spPr>
      </p:pic>
      <p:pic>
        <p:nvPicPr>
          <p:cNvPr id="20" name="Obrázok 19" descr="Obrázok, na ktorom je osoba, malé, chlapec, dieťa&#10;&#10;Automaticky generovaný popis">
            <a:extLst>
              <a:ext uri="{FF2B5EF4-FFF2-40B4-BE49-F238E27FC236}">
                <a16:creationId xmlns:a16="http://schemas.microsoft.com/office/drawing/2014/main" id="{203C6F6A-3CB9-43F5-8242-11676468D4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1601" y="180807"/>
            <a:ext cx="2204225" cy="1432746"/>
          </a:xfrm>
          <a:prstGeom prst="rect">
            <a:avLst/>
          </a:prstGeom>
        </p:spPr>
      </p:pic>
      <p:pic>
        <p:nvPicPr>
          <p:cNvPr id="4" name="Obrázok 3" descr="Obrázok, na ktorom je obloha, vonkajšie&#10;&#10;Automaticky generovaný popis">
            <a:extLst>
              <a:ext uri="{FF2B5EF4-FFF2-40B4-BE49-F238E27FC236}">
                <a16:creationId xmlns:a16="http://schemas.microsoft.com/office/drawing/2014/main" id="{B5274B16-69E1-4B1A-B299-A657B46D88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088698"/>
            <a:ext cx="2810896" cy="187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37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747865C-EF42-441A-BEF8-F962F86268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3026" y="2291676"/>
            <a:ext cx="1778764" cy="560148"/>
          </a:xfrm>
        </p:spPr>
        <p:txBody>
          <a:bodyPr/>
          <a:lstStyle/>
          <a:p>
            <a:r>
              <a:rPr lang="sk-SK" sz="32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CSR</a:t>
            </a:r>
            <a:endParaRPr lang="hu-HU" sz="32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6" name="Obrázok 5" descr="Obrázok, na ktorom je text, vnútri&#10;&#10;Automaticky generovaný popis">
            <a:extLst>
              <a:ext uri="{FF2B5EF4-FFF2-40B4-BE49-F238E27FC236}">
                <a16:creationId xmlns:a16="http://schemas.microsoft.com/office/drawing/2014/main" id="{F870B4A5-D794-458C-B56C-89B732283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681" y="400696"/>
            <a:ext cx="2890884" cy="43421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ázok 7" descr="Obrázok, na ktorom je text, maska&#10;&#10;Automaticky generovaný popis">
            <a:extLst>
              <a:ext uri="{FF2B5EF4-FFF2-40B4-BE49-F238E27FC236}">
                <a16:creationId xmlns:a16="http://schemas.microsoft.com/office/drawing/2014/main" id="{273052FF-E96D-403F-8C9A-5E47BE77E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8539" y="400696"/>
            <a:ext cx="3022619" cy="42700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1321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CD4C8B42-F7FA-48D0-8933-1DD4A539E7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95854" y="4298812"/>
            <a:ext cx="1189827" cy="397174"/>
          </a:xfrm>
        </p:spPr>
        <p:txBody>
          <a:bodyPr/>
          <a:lstStyle/>
          <a:p>
            <a:r>
              <a:rPr lang="sk-SK" sz="2800" b="1" dirty="0">
                <a:latin typeface="Georgia" panose="02040502050405020303" pitchFamily="18" charset="0"/>
              </a:rPr>
              <a:t>TCM</a:t>
            </a:r>
            <a:endParaRPr lang="hu-HU" sz="2800" b="1" dirty="0">
              <a:latin typeface="Georgia" panose="02040502050405020303" pitchFamily="18" charset="0"/>
            </a:endParaRPr>
          </a:p>
        </p:txBody>
      </p:sp>
      <p:pic>
        <p:nvPicPr>
          <p:cNvPr id="6" name="Obrázok 5" descr="Obrázok, na ktorom je text, vonkajšie, príves, znak&#10;&#10;Automaticky generovaný popis">
            <a:extLst>
              <a:ext uri="{FF2B5EF4-FFF2-40B4-BE49-F238E27FC236}">
                <a16:creationId xmlns:a16="http://schemas.microsoft.com/office/drawing/2014/main" id="{607AA67D-C102-4862-B55B-ECAA80BFA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844" y="292844"/>
            <a:ext cx="5104655" cy="3040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Obrázok 7" descr="Obrázok, na ktorom je osoba, článkonožec, krab, bezstavovce&#10;&#10;Automaticky generovaný popis">
            <a:extLst>
              <a:ext uri="{FF2B5EF4-FFF2-40B4-BE49-F238E27FC236}">
                <a16:creationId xmlns:a16="http://schemas.microsoft.com/office/drawing/2014/main" id="{252CD1D6-89A0-476D-9A65-2984F676E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01" y="1245662"/>
            <a:ext cx="4475499" cy="2973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47999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Obrázok, na ktorom je text, vnútri, WC, plastický&#10;&#10;Automaticky generovaný popis">
            <a:extLst>
              <a:ext uri="{FF2B5EF4-FFF2-40B4-BE49-F238E27FC236}">
                <a16:creationId xmlns:a16="http://schemas.microsoft.com/office/drawing/2014/main" id="{0476C57E-699C-460E-A1A8-599F0694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079" y="345858"/>
            <a:ext cx="6108696" cy="43459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Zástupný text 1">
            <a:extLst>
              <a:ext uri="{FF2B5EF4-FFF2-40B4-BE49-F238E27FC236}">
                <a16:creationId xmlns:a16="http://schemas.microsoft.com/office/drawing/2014/main" id="{AE22033E-C660-46EB-8478-FA8CEEC5F72C}"/>
              </a:ext>
            </a:extLst>
          </p:cNvPr>
          <p:cNvSpPr txBox="1">
            <a:spLocks/>
          </p:cNvSpPr>
          <p:nvPr/>
        </p:nvSpPr>
        <p:spPr>
          <a:xfrm>
            <a:off x="529540" y="2320221"/>
            <a:ext cx="1189827" cy="397174"/>
          </a:xfrm>
          <a:prstGeom prst="rect">
            <a:avLst/>
          </a:prstGeom>
        </p:spPr>
        <p:txBody>
          <a:bodyPr/>
          <a:lstStyle>
            <a:lvl1pPr marL="0" indent="0" algn="l" defTabSz="617068" rtl="0" eaLnBrk="1" latinLnBrk="0" hangingPunct="1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None/>
              <a:defRPr sz="1613" kern="120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None/>
              <a:defRPr sz="162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None/>
              <a:defRPr sz="1215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None/>
              <a:defRPr sz="1215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1696936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05469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14004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22536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800" b="1" dirty="0">
                <a:latin typeface="Georgia" panose="02040502050405020303" pitchFamily="18" charset="0"/>
              </a:rPr>
              <a:t>TCM</a:t>
            </a:r>
            <a:endParaRPr lang="hu-HU" sz="28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147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CD4C8B42-F7FA-48D0-8933-1DD4A539E7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Obrázok 5" descr="Obrázok, na ktorom je trávnik, obloha, vonkajšie, pole&#10;&#10;Automaticky generovaný popis">
            <a:extLst>
              <a:ext uri="{FF2B5EF4-FFF2-40B4-BE49-F238E27FC236}">
                <a16:creationId xmlns:a16="http://schemas.microsoft.com/office/drawing/2014/main" id="{EFC0A41A-9C95-4E6D-9E4A-9FBB99FF4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73" y="832065"/>
            <a:ext cx="5392489" cy="4036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Obrázok 7" descr="Obrázok, na ktorom je text, strom, vonkajšie, zem&#10;&#10;Automaticky generovaný popis">
            <a:extLst>
              <a:ext uri="{FF2B5EF4-FFF2-40B4-BE49-F238E27FC236}">
                <a16:creationId xmlns:a16="http://schemas.microsoft.com/office/drawing/2014/main" id="{F6F69B0C-470B-4575-AEFD-857FDC77C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0599" y="274772"/>
            <a:ext cx="3075428" cy="4617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Zástupný text 1">
            <a:extLst>
              <a:ext uri="{FF2B5EF4-FFF2-40B4-BE49-F238E27FC236}">
                <a16:creationId xmlns:a16="http://schemas.microsoft.com/office/drawing/2014/main" id="{D4323C01-E393-4FAA-B7B0-587DF59CBC34}"/>
              </a:ext>
            </a:extLst>
          </p:cNvPr>
          <p:cNvSpPr txBox="1">
            <a:spLocks/>
          </p:cNvSpPr>
          <p:nvPr/>
        </p:nvSpPr>
        <p:spPr>
          <a:xfrm>
            <a:off x="3160671" y="274772"/>
            <a:ext cx="1189827" cy="397174"/>
          </a:xfrm>
          <a:prstGeom prst="rect">
            <a:avLst/>
          </a:prstGeom>
        </p:spPr>
        <p:txBody>
          <a:bodyPr/>
          <a:lstStyle>
            <a:lvl1pPr marL="0" indent="0" algn="l" defTabSz="617068" rtl="0" eaLnBrk="1" latinLnBrk="0" hangingPunct="1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None/>
              <a:defRPr sz="1613" kern="120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None/>
              <a:defRPr sz="162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None/>
              <a:defRPr sz="1215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None/>
              <a:defRPr sz="1215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1696936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05469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14004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22536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800" b="1" dirty="0">
                <a:latin typeface="Georgia" panose="02040502050405020303" pitchFamily="18" charset="0"/>
              </a:rPr>
              <a:t>TCM</a:t>
            </a:r>
            <a:endParaRPr lang="hu-HU" sz="28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804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72986-E4E1-204D-AF13-88B82F626A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77532" y="658678"/>
            <a:ext cx="4024393" cy="835939"/>
          </a:xfrm>
        </p:spPr>
        <p:txBody>
          <a:bodyPr/>
          <a:lstStyle/>
          <a:p>
            <a:r>
              <a:rPr lang="sk-SK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Ügymarketing</a:t>
            </a:r>
            <a:endParaRPr lang="hu-H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CDD8DEA8-DEA1-485E-80FA-46A917649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1809676"/>
            <a:ext cx="5143500" cy="2143125"/>
          </a:xfrm>
          <a:prstGeom prst="rect">
            <a:avLst/>
          </a:prstGeom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2200BD9D-8CA8-4B27-9A48-592938984D0B}"/>
              </a:ext>
            </a:extLst>
          </p:cNvPr>
          <p:cNvSpPr txBox="1"/>
          <p:nvPr/>
        </p:nvSpPr>
        <p:spPr>
          <a:xfrm>
            <a:off x="4370522" y="2685961"/>
            <a:ext cx="70517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44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&amp;</a:t>
            </a:r>
            <a:endParaRPr lang="hu-HU" sz="4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463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Object">
            <a:extLst>
              <a:ext uri="{FF2B5EF4-FFF2-40B4-BE49-F238E27FC236}">
                <a16:creationId xmlns:a16="http://schemas.microsoft.com/office/drawing/2014/main" id="{C9409434-4C3E-4346-B2DD-DFB774420F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0057794"/>
              </p:ext>
            </p:extLst>
          </p:nvPr>
        </p:nvGraphicFramePr>
        <p:xfrm>
          <a:off x="554064" y="1232793"/>
          <a:ext cx="8035871" cy="3184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BlokTextu 7">
            <a:extLst>
              <a:ext uri="{FF2B5EF4-FFF2-40B4-BE49-F238E27FC236}">
                <a16:creationId xmlns:a16="http://schemas.microsoft.com/office/drawing/2014/main" id="{7D9CDBA3-90F0-49E8-9264-EE404265E1A7}"/>
              </a:ext>
            </a:extLst>
          </p:cNvPr>
          <p:cNvSpPr txBox="1"/>
          <p:nvPr/>
        </p:nvSpPr>
        <p:spPr>
          <a:xfrm>
            <a:off x="2712204" y="293846"/>
            <a:ext cx="6238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800" b="1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Profitorientált</a:t>
            </a:r>
            <a:r>
              <a:rPr lang="sk-SK" sz="1800" b="1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1800" b="1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szervezetek</a:t>
            </a:r>
            <a:r>
              <a:rPr lang="sk-SK" sz="1800" b="1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1800" b="1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által</a:t>
            </a:r>
            <a:r>
              <a:rPr lang="sk-SK" sz="1800" b="1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1800" b="1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támogatott</a:t>
            </a:r>
            <a:r>
              <a:rPr lang="sk-SK" sz="1800" b="1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1800" b="1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ügyek</a:t>
            </a:r>
            <a:r>
              <a:rPr lang="sk-SK" sz="1800" b="1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2013-2017</a:t>
            </a:r>
            <a:endParaRPr lang="hu-HU" sz="1800" b="1" dirty="0">
              <a:solidFill>
                <a:schemeClr val="bg2">
                  <a:lumMod val="1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441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CD6D747-186C-4D46-BE92-38D316921E2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484807" y="614120"/>
            <a:ext cx="6310841" cy="1941164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sk-SK" sz="40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Ügymarketing</a:t>
            </a:r>
            <a:r>
              <a:rPr lang="sk-SK" sz="40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sk-SK" sz="40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területek</a:t>
            </a:r>
            <a:r>
              <a:rPr lang="sk-SK" sz="40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I.</a:t>
            </a:r>
          </a:p>
          <a:p>
            <a:pPr algn="ctr">
              <a:lnSpc>
                <a:spcPct val="150000"/>
              </a:lnSpc>
            </a:pPr>
            <a:endParaRPr lang="sk-SK" sz="1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4ADA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sk-SK" sz="32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4ADA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Erdőirtások</a:t>
            </a:r>
            <a:r>
              <a:rPr lang="sk-SK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4ADA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, </a:t>
            </a:r>
            <a:r>
              <a:rPr lang="sk-SK" sz="32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4ADA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erdővédelem</a:t>
            </a:r>
            <a:r>
              <a:rPr lang="sk-SK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4ADA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, </a:t>
            </a:r>
            <a:r>
              <a:rPr lang="sk-SK" sz="32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4ADA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környezetvédelem</a:t>
            </a:r>
            <a:endParaRPr lang="hu-HU" sz="32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4ADA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775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Object">
            <a:extLst>
              <a:ext uri="{FF2B5EF4-FFF2-40B4-BE49-F238E27FC236}">
                <a16:creationId xmlns:a16="http://schemas.microsoft.com/office/drawing/2014/main" id="{226CC131-FAD4-493E-9ED1-BDE379AA4F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334674"/>
              </p:ext>
            </p:extLst>
          </p:nvPr>
        </p:nvGraphicFramePr>
        <p:xfrm>
          <a:off x="456681" y="1100378"/>
          <a:ext cx="8230637" cy="3510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BlokTextu 4">
            <a:extLst>
              <a:ext uri="{FF2B5EF4-FFF2-40B4-BE49-F238E27FC236}">
                <a16:creationId xmlns:a16="http://schemas.microsoft.com/office/drawing/2014/main" id="{23505CAB-C447-4748-A029-241562E2F1FB}"/>
              </a:ext>
            </a:extLst>
          </p:cNvPr>
          <p:cNvSpPr txBox="1"/>
          <p:nvPr/>
        </p:nvSpPr>
        <p:spPr>
          <a:xfrm>
            <a:off x="3944319" y="348089"/>
            <a:ext cx="5106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b="1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Erdőirtások</a:t>
            </a:r>
            <a:r>
              <a:rPr lang="sk-SK" sz="1800" b="1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1800" b="1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mértéke</a:t>
            </a:r>
            <a:r>
              <a:rPr lang="sk-SK" sz="1800" b="1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1990-2020 </a:t>
            </a:r>
            <a:r>
              <a:rPr lang="sk-SK" sz="1800" b="1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között</a:t>
            </a:r>
            <a:r>
              <a:rPr lang="sk-SK" sz="1800" b="1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I.</a:t>
            </a:r>
            <a:endParaRPr lang="hu-HU" sz="1800" b="1" dirty="0">
              <a:solidFill>
                <a:schemeClr val="bg2">
                  <a:lumMod val="1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228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Object">
            <a:extLst>
              <a:ext uri="{FF2B5EF4-FFF2-40B4-BE49-F238E27FC236}">
                <a16:creationId xmlns:a16="http://schemas.microsoft.com/office/drawing/2014/main" id="{210875C2-7B2F-49BF-83CE-332A3FCCFF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0177987"/>
              </p:ext>
            </p:extLst>
          </p:nvPr>
        </p:nvGraphicFramePr>
        <p:xfrm>
          <a:off x="510857" y="1332854"/>
          <a:ext cx="8122286" cy="3045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BlokTextu 6">
            <a:extLst>
              <a:ext uri="{FF2B5EF4-FFF2-40B4-BE49-F238E27FC236}">
                <a16:creationId xmlns:a16="http://schemas.microsoft.com/office/drawing/2014/main" id="{D9FF9B83-377E-469F-8B4A-642234E188A4}"/>
              </a:ext>
            </a:extLst>
          </p:cNvPr>
          <p:cNvSpPr txBox="1"/>
          <p:nvPr/>
        </p:nvSpPr>
        <p:spPr>
          <a:xfrm>
            <a:off x="3874576" y="395897"/>
            <a:ext cx="5176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b="1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Erdőirtások</a:t>
            </a:r>
            <a:r>
              <a:rPr lang="sk-SK" sz="1800" b="1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1800" b="1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mértéke</a:t>
            </a:r>
            <a:r>
              <a:rPr lang="sk-SK" sz="1800" b="1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1990-2020 </a:t>
            </a:r>
            <a:r>
              <a:rPr lang="sk-SK" sz="1800" b="1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között</a:t>
            </a:r>
            <a:r>
              <a:rPr lang="sk-SK" sz="1800" b="1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hu-HU" sz="1800" b="1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II.</a:t>
            </a:r>
            <a:endParaRPr lang="sk-SK" sz="1800" b="1" dirty="0">
              <a:solidFill>
                <a:schemeClr val="bg2">
                  <a:lumMod val="1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466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CD6D747-186C-4D46-BE92-38D316921E2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404284" y="1192402"/>
            <a:ext cx="7104286" cy="836907"/>
          </a:xfrm>
        </p:spPr>
        <p:txBody>
          <a:bodyPr/>
          <a:lstStyle/>
          <a:p>
            <a:r>
              <a:rPr lang="sk-SK" sz="3600" b="1" dirty="0" err="1">
                <a:latin typeface="Georgia" panose="02040502050405020303" pitchFamily="18" charset="0"/>
              </a:rPr>
              <a:t>Miért</a:t>
            </a:r>
            <a:r>
              <a:rPr lang="sk-SK" sz="3600" b="1" dirty="0">
                <a:latin typeface="Georgia" panose="02040502050405020303" pitchFamily="18" charset="0"/>
              </a:rPr>
              <a:t> </a:t>
            </a:r>
            <a:r>
              <a:rPr lang="sk-SK" sz="3600" b="1" dirty="0" err="1">
                <a:latin typeface="Georgia" panose="02040502050405020303" pitchFamily="18" charset="0"/>
              </a:rPr>
              <a:t>tűnnek</a:t>
            </a:r>
            <a:r>
              <a:rPr lang="sk-SK" sz="3600" b="1" dirty="0">
                <a:latin typeface="Georgia" panose="02040502050405020303" pitchFamily="18" charset="0"/>
              </a:rPr>
              <a:t> </a:t>
            </a:r>
            <a:r>
              <a:rPr lang="sk-SK" sz="3600" b="1" dirty="0" err="1">
                <a:latin typeface="Georgia" panose="02040502050405020303" pitchFamily="18" charset="0"/>
              </a:rPr>
              <a:t>el</a:t>
            </a:r>
            <a:r>
              <a:rPr lang="sk-SK" sz="3600" b="1" dirty="0">
                <a:latin typeface="Georgia" panose="02040502050405020303" pitchFamily="18" charset="0"/>
              </a:rPr>
              <a:t> </a:t>
            </a:r>
            <a:r>
              <a:rPr lang="sk-SK" sz="3600" b="1" dirty="0" err="1">
                <a:latin typeface="Georgia" panose="02040502050405020303" pitchFamily="18" charset="0"/>
              </a:rPr>
              <a:t>az</a:t>
            </a:r>
            <a:r>
              <a:rPr lang="sk-SK" sz="3600" b="1" dirty="0">
                <a:latin typeface="Georgia" panose="02040502050405020303" pitchFamily="18" charset="0"/>
              </a:rPr>
              <a:t> </a:t>
            </a:r>
            <a:r>
              <a:rPr lang="sk-SK" sz="3600" b="1" dirty="0" err="1">
                <a:latin typeface="Georgia" panose="02040502050405020303" pitchFamily="18" charset="0"/>
              </a:rPr>
              <a:t>erdők</a:t>
            </a:r>
            <a:r>
              <a:rPr lang="sk-SK" sz="3600" b="1" dirty="0">
                <a:latin typeface="Georgia" panose="02040502050405020303" pitchFamily="18" charset="0"/>
              </a:rPr>
              <a:t>?</a:t>
            </a:r>
            <a:endParaRPr lang="hu-HU" sz="3600" b="1" dirty="0">
              <a:latin typeface="Georgia" panose="02040502050405020303" pitchFamily="18" charset="0"/>
            </a:endParaRPr>
          </a:p>
        </p:txBody>
      </p:sp>
      <p:pic>
        <p:nvPicPr>
          <p:cNvPr id="6" name="Obrázok 5" descr="Obrázok, na ktorom je strom, vonkajšie, zelené, rastlina&#10;&#10;Automaticky generovaný popis">
            <a:extLst>
              <a:ext uri="{FF2B5EF4-FFF2-40B4-BE49-F238E27FC236}">
                <a16:creationId xmlns:a16="http://schemas.microsoft.com/office/drawing/2014/main" id="{F74E0C46-AE60-4A8C-A8AE-98F26F0BF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247" y="2029309"/>
            <a:ext cx="1937505" cy="2081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53588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>
            <a:extLst>
              <a:ext uri="{FF2B5EF4-FFF2-40B4-BE49-F238E27FC236}">
                <a16:creationId xmlns:a16="http://schemas.microsoft.com/office/drawing/2014/main" id="{A6390787-BB36-41B4-B823-AB1266F9DBC0}"/>
              </a:ext>
            </a:extLst>
          </p:cNvPr>
          <p:cNvSpPr txBox="1"/>
          <p:nvPr/>
        </p:nvSpPr>
        <p:spPr>
          <a:xfrm>
            <a:off x="441701" y="1371600"/>
            <a:ext cx="8400083" cy="3267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000" b="1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Alkalom</a:t>
            </a:r>
            <a:r>
              <a:rPr lang="sk-SK" sz="2000" b="1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(</a:t>
            </a:r>
            <a:r>
              <a:rPr lang="sk-SK" sz="2000" b="1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április</a:t>
            </a:r>
            <a:r>
              <a:rPr lang="sk-SK" sz="2000" b="1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11.): </a:t>
            </a:r>
            <a:r>
              <a:rPr lang="sk-SK" sz="20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A </a:t>
            </a:r>
            <a:r>
              <a:rPr lang="sk-SK" sz="2000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nonprofit</a:t>
            </a:r>
            <a:r>
              <a:rPr lang="sk-SK" sz="20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2000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tevékenységek</a:t>
            </a:r>
            <a:r>
              <a:rPr lang="sk-SK" sz="20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2000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köre</a:t>
            </a:r>
            <a:r>
              <a:rPr lang="sk-SK" sz="20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, </a:t>
            </a:r>
            <a:r>
              <a:rPr lang="sk-SK" sz="2000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nonbusiness</a:t>
            </a:r>
            <a:r>
              <a:rPr lang="sk-SK" sz="20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2000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vállalati</a:t>
            </a:r>
            <a:r>
              <a:rPr lang="sk-SK" sz="20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2000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aktivitások</a:t>
            </a:r>
            <a:r>
              <a:rPr lang="sk-SK" sz="20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, </a:t>
            </a:r>
            <a:r>
              <a:rPr lang="sk-SK" sz="2000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kiemelten</a:t>
            </a:r>
            <a:r>
              <a:rPr lang="sk-SK" sz="20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2000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az</a:t>
            </a:r>
            <a:r>
              <a:rPr lang="sk-SK" sz="20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2000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ügymarketing</a:t>
            </a:r>
            <a:endParaRPr lang="sk-SK" sz="2000" dirty="0">
              <a:solidFill>
                <a:schemeClr val="bg2">
                  <a:lumMod val="10000"/>
                </a:schemeClr>
              </a:solidFill>
              <a:latin typeface="Georgia" panose="02040502050405020303" pitchFamily="18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sk-SK" sz="2000" dirty="0">
              <a:solidFill>
                <a:schemeClr val="bg2">
                  <a:lumMod val="10000"/>
                </a:schemeClr>
              </a:solidFill>
              <a:latin typeface="Georgia" panose="02040502050405020303" pitchFamily="18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000" b="1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Alkalom</a:t>
            </a:r>
            <a:r>
              <a:rPr lang="sk-SK" sz="2000" b="1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(</a:t>
            </a:r>
            <a:r>
              <a:rPr lang="sk-SK" sz="2000" b="1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április</a:t>
            </a:r>
            <a:r>
              <a:rPr lang="sk-SK" sz="2000" b="1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25.): </a:t>
            </a:r>
            <a:r>
              <a:rPr lang="sk-SK" sz="2000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Szponzoráció</a:t>
            </a:r>
            <a:endParaRPr lang="sk-SK" sz="2000" dirty="0">
              <a:solidFill>
                <a:schemeClr val="bg2">
                  <a:lumMod val="10000"/>
                </a:schemeClr>
              </a:solidFill>
              <a:latin typeface="Georgia" panose="02040502050405020303" pitchFamily="18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sk-SK" sz="2000" dirty="0">
              <a:solidFill>
                <a:schemeClr val="bg2">
                  <a:lumMod val="10000"/>
                </a:schemeClr>
              </a:solidFill>
              <a:latin typeface="Georgia" panose="02040502050405020303" pitchFamily="18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000" b="1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Alkalom</a:t>
            </a:r>
            <a:r>
              <a:rPr lang="sk-SK" sz="2000" b="1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(</a:t>
            </a:r>
            <a:r>
              <a:rPr lang="sk-SK" sz="2000" b="1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május</a:t>
            </a:r>
            <a:r>
              <a:rPr lang="sk-SK" sz="2000" b="1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2.): </a:t>
            </a:r>
            <a:r>
              <a:rPr lang="sk-SK" sz="2000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Nonprofit</a:t>
            </a:r>
            <a:r>
              <a:rPr lang="sk-SK" sz="20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2000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szervezetek</a:t>
            </a:r>
            <a:r>
              <a:rPr lang="sk-SK" sz="20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2000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marketingtevékenysége</a:t>
            </a:r>
            <a:endParaRPr lang="sk-SK" sz="2000" dirty="0">
              <a:solidFill>
                <a:schemeClr val="bg2">
                  <a:lumMod val="10000"/>
                </a:schemeClr>
              </a:solidFill>
              <a:latin typeface="Georgia" panose="02040502050405020303" pitchFamily="18" charset="0"/>
            </a:endParaRPr>
          </a:p>
          <a:p>
            <a:pPr>
              <a:lnSpc>
                <a:spcPct val="150000"/>
              </a:lnSpc>
            </a:pPr>
            <a:endParaRPr lang="sk-SK" sz="2000" b="1" dirty="0">
              <a:solidFill>
                <a:schemeClr val="bg2">
                  <a:lumMod val="1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87BB9DEB-2F68-45F3-8AEA-F122222B58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1006" y="441572"/>
            <a:ext cx="3940778" cy="658808"/>
          </a:xfrm>
        </p:spPr>
        <p:txBody>
          <a:bodyPr/>
          <a:lstStyle/>
          <a:p>
            <a:r>
              <a:rPr lang="sk-SK" sz="2800" b="1" dirty="0">
                <a:latin typeface="Georgia" panose="02040502050405020303" pitchFamily="18" charset="0"/>
              </a:rPr>
              <a:t>A </a:t>
            </a:r>
            <a:r>
              <a:rPr lang="sk-SK" sz="2800" b="1" dirty="0" err="1">
                <a:latin typeface="Georgia" panose="02040502050405020303" pitchFamily="18" charset="0"/>
              </a:rPr>
              <a:t>kurzus</a:t>
            </a:r>
            <a:r>
              <a:rPr lang="sk-SK" sz="2800" b="1" dirty="0">
                <a:latin typeface="Georgia" panose="02040502050405020303" pitchFamily="18" charset="0"/>
              </a:rPr>
              <a:t> </a:t>
            </a:r>
            <a:r>
              <a:rPr lang="sk-SK" sz="2800" b="1" dirty="0" err="1">
                <a:latin typeface="Georgia" panose="02040502050405020303" pitchFamily="18" charset="0"/>
              </a:rPr>
              <a:t>témakörei</a:t>
            </a:r>
            <a:endParaRPr lang="hu-HU" sz="28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259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id="{44614F6D-167B-4C4E-89CA-D26D1F08D177}"/>
              </a:ext>
            </a:extLst>
          </p:cNvPr>
          <p:cNvSpPr txBox="1"/>
          <p:nvPr/>
        </p:nvSpPr>
        <p:spPr>
          <a:xfrm>
            <a:off x="255721" y="1036643"/>
            <a:ext cx="2092271" cy="2241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k-SK" sz="24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Az</a:t>
            </a:r>
            <a:r>
              <a:rPr lang="sk-SK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sk-SK" sz="24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erdők</a:t>
            </a:r>
            <a:r>
              <a:rPr lang="sk-SK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sk-SK" sz="24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eltűnésének</a:t>
            </a:r>
            <a:r>
              <a:rPr lang="sk-SK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sk-SK" sz="24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legfőbb</a:t>
            </a:r>
            <a:r>
              <a:rPr lang="sk-SK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sk-SK" sz="24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okai</a:t>
            </a:r>
            <a:endParaRPr lang="hu-H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5" name="Grafický objekt 4" descr="Listnatý strom výplň plnou farbou">
            <a:extLst>
              <a:ext uri="{FF2B5EF4-FFF2-40B4-BE49-F238E27FC236}">
                <a16:creationId xmlns:a16="http://schemas.microsoft.com/office/drawing/2014/main" id="{5D0822DF-9F93-438D-B443-82DDED63C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4657" y="3555892"/>
            <a:ext cx="914400" cy="914400"/>
          </a:xfrm>
          <a:prstGeom prst="rect">
            <a:avLst/>
          </a:prstGeom>
        </p:spPr>
      </p:pic>
      <p:graphicFrame>
        <p:nvGraphicFramePr>
          <p:cNvPr id="8" name="BlokTextu 5">
            <a:extLst>
              <a:ext uri="{FF2B5EF4-FFF2-40B4-BE49-F238E27FC236}">
                <a16:creationId xmlns:a16="http://schemas.microsoft.com/office/drawing/2014/main" id="{451765E2-DD69-271F-02DD-7909F12C49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3376348"/>
              </p:ext>
            </p:extLst>
          </p:nvPr>
        </p:nvGraphicFramePr>
        <p:xfrm>
          <a:off x="2448732" y="320621"/>
          <a:ext cx="6695268" cy="4502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Obrázok 3" descr="Obrázok, na ktorom je text, zariadenie&#10;&#10;Automaticky generovaný popis">
            <a:extLst>
              <a:ext uri="{FF2B5EF4-FFF2-40B4-BE49-F238E27FC236}">
                <a16:creationId xmlns:a16="http://schemas.microsoft.com/office/drawing/2014/main" id="{EB7E5D16-26FC-42E7-9D0E-DD5DDF9741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1679" y="2157174"/>
            <a:ext cx="649147" cy="649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18203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1">
            <a:extLst>
              <a:ext uri="{FF2B5EF4-FFF2-40B4-BE49-F238E27FC236}">
                <a16:creationId xmlns:a16="http://schemas.microsoft.com/office/drawing/2014/main" id="{0CB26A02-FE26-486B-A2C5-A1EB3BC59F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4663" y="1456733"/>
            <a:ext cx="8291512" cy="3059113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sk-SK" sz="32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Hogyan</a:t>
            </a:r>
            <a:r>
              <a:rPr lang="sk-SK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32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tudjuk</a:t>
            </a:r>
            <a:r>
              <a:rPr lang="sk-SK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32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ellensúlyozni</a:t>
            </a:r>
            <a:r>
              <a:rPr lang="sk-SK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32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az</a:t>
            </a:r>
            <a:r>
              <a:rPr lang="sk-SK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32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erdőirtások</a:t>
            </a:r>
            <a:r>
              <a:rPr lang="sk-SK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32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káros</a:t>
            </a:r>
            <a:r>
              <a:rPr lang="sk-SK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32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hatásait</a:t>
            </a:r>
            <a:r>
              <a:rPr lang="sk-SK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?</a:t>
            </a:r>
            <a:endParaRPr lang="hu-HU" sz="32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816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1">
            <a:extLst>
              <a:ext uri="{FF2B5EF4-FFF2-40B4-BE49-F238E27FC236}">
                <a16:creationId xmlns:a16="http://schemas.microsoft.com/office/drawing/2014/main" id="{0CB26A02-FE26-486B-A2C5-A1EB3BC59F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1726" y="1042193"/>
            <a:ext cx="8291512" cy="3059113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sk-SK" sz="36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Egy</a:t>
            </a:r>
            <a:r>
              <a:rPr lang="sk-SK" sz="36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36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lehetséges</a:t>
            </a:r>
            <a:r>
              <a:rPr lang="sk-SK" sz="36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, </a:t>
            </a:r>
            <a:r>
              <a:rPr lang="sk-SK" sz="36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modern</a:t>
            </a:r>
            <a:r>
              <a:rPr lang="sk-SK" sz="36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36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módszer</a:t>
            </a:r>
            <a:r>
              <a:rPr lang="sk-SK" sz="36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endParaRPr lang="sk-SK" sz="16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sk-SK" sz="36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faültetés</a:t>
            </a:r>
            <a:r>
              <a:rPr lang="sk-SK" sz="36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36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drónokkal</a:t>
            </a:r>
            <a:r>
              <a:rPr lang="sk-SK" sz="36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!</a:t>
            </a:r>
            <a:endParaRPr lang="hu-HU" sz="36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FBC17DC8-FF90-480E-85A7-EBCEEE5CE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10276">
            <a:off x="7400442" y="3225704"/>
            <a:ext cx="1292817" cy="1292817"/>
          </a:xfrm>
          <a:prstGeom prst="rect">
            <a:avLst/>
          </a:prstGeom>
        </p:spPr>
      </p:pic>
      <p:pic>
        <p:nvPicPr>
          <p:cNvPr id="6" name="Obrázok 5" descr="Obrázok, na ktorom je text, ClipArt, riad, tanier&#10;&#10;Automaticky generovaný popis">
            <a:extLst>
              <a:ext uri="{FF2B5EF4-FFF2-40B4-BE49-F238E27FC236}">
                <a16:creationId xmlns:a16="http://schemas.microsoft.com/office/drawing/2014/main" id="{64F3EF62-CDA7-4D20-8A46-9733554C9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51086">
            <a:off x="554968" y="3596449"/>
            <a:ext cx="1151566" cy="551329"/>
          </a:xfrm>
          <a:prstGeom prst="rect">
            <a:avLst/>
          </a:prstGeom>
        </p:spPr>
      </p:pic>
      <p:pic>
        <p:nvPicPr>
          <p:cNvPr id="8" name="Obrázok 7" descr="Obrázok, na ktorom je text, ClipArt&#10;&#10;Automaticky generovaný popis">
            <a:extLst>
              <a:ext uri="{FF2B5EF4-FFF2-40B4-BE49-F238E27FC236}">
                <a16:creationId xmlns:a16="http://schemas.microsoft.com/office/drawing/2014/main" id="{262E7557-C182-425D-88FC-5A10528C9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802" y="3534339"/>
            <a:ext cx="923156" cy="122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401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kTextu 5">
            <a:extLst>
              <a:ext uri="{FF2B5EF4-FFF2-40B4-BE49-F238E27FC236}">
                <a16:creationId xmlns:a16="http://schemas.microsoft.com/office/drawing/2014/main" id="{1CEBB35E-2909-4879-84E8-16020A29014C}"/>
              </a:ext>
            </a:extLst>
          </p:cNvPr>
          <p:cNvSpPr txBox="1"/>
          <p:nvPr/>
        </p:nvSpPr>
        <p:spPr>
          <a:xfrm>
            <a:off x="58324" y="1430685"/>
            <a:ext cx="26424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800" dirty="0">
                <a:latin typeface="Georgia" panose="02040502050405020303" pitchFamily="18" charset="0"/>
                <a:hlinkClick r:id="rId3"/>
              </a:rPr>
              <a:t>https://www.youtube.com/watch?v=7C7-uvmSG6Y</a:t>
            </a:r>
            <a:endParaRPr lang="hu-HU" sz="1800" dirty="0">
              <a:latin typeface="Georgia" panose="02040502050405020303" pitchFamily="18" charset="0"/>
            </a:endParaRPr>
          </a:p>
        </p:txBody>
      </p:sp>
      <p:pic>
        <p:nvPicPr>
          <p:cNvPr id="8" name="Obrázok 7" descr="Obrázok, na ktorom je obloha&#10;&#10;Automaticky generovaný popis">
            <a:extLst>
              <a:ext uri="{FF2B5EF4-FFF2-40B4-BE49-F238E27FC236}">
                <a16:creationId xmlns:a16="http://schemas.microsoft.com/office/drawing/2014/main" id="{AEBEA7FE-4B44-4FFC-96DC-DA35ADE97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1905" y="237700"/>
            <a:ext cx="4727750" cy="29859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1E6DE739-C565-4AB9-A1F0-79A468A67ABD}"/>
              </a:ext>
            </a:extLst>
          </p:cNvPr>
          <p:cNvSpPr txBox="1"/>
          <p:nvPr/>
        </p:nvSpPr>
        <p:spPr>
          <a:xfrm>
            <a:off x="108900" y="3415612"/>
            <a:ext cx="3874576" cy="956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i="1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Bryce</a:t>
            </a:r>
            <a:r>
              <a:rPr lang="hu-HU" i="1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Jones, a Flash Forest vezetője szerint a drónok „hihetetlenül praktikus eszközök olyan dolgok elvégzésére, amelyeket egyébként soha nem tudnánk megtenni”.</a:t>
            </a:r>
          </a:p>
        </p:txBody>
      </p:sp>
      <p:pic>
        <p:nvPicPr>
          <p:cNvPr id="12" name="Obrázok 11" descr="Obrázok, na ktorom je obloha, vonkajšie, trávnik, lietadlo&#10;&#10;Automaticky generovaný popis">
            <a:extLst>
              <a:ext uri="{FF2B5EF4-FFF2-40B4-BE49-F238E27FC236}">
                <a16:creationId xmlns:a16="http://schemas.microsoft.com/office/drawing/2014/main" id="{FDD65A64-D5D1-4EA8-A1EE-C9FDA7FA01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2684" y="618183"/>
            <a:ext cx="2312564" cy="1847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Obrázok 13" descr="Obrázok, na ktorom je strom, vonkajšie, obloha, lietanie&#10;&#10;Automaticky generovaný popis">
            <a:extLst>
              <a:ext uri="{FF2B5EF4-FFF2-40B4-BE49-F238E27FC236}">
                <a16:creationId xmlns:a16="http://schemas.microsoft.com/office/drawing/2014/main" id="{36FAB804-987F-44B7-8EEF-D76D654656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7521" y="2973699"/>
            <a:ext cx="2898151" cy="1932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673375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CD6D747-186C-4D46-BE92-38D316921E2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5505" y="1506241"/>
            <a:ext cx="7232990" cy="2131017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sk-SK" sz="40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Ügymarketing</a:t>
            </a:r>
            <a:r>
              <a:rPr lang="sk-SK" sz="40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sk-SK" sz="40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területek</a:t>
            </a:r>
            <a:r>
              <a:rPr lang="sk-SK" sz="40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II.</a:t>
            </a:r>
          </a:p>
          <a:p>
            <a:pPr algn="ctr">
              <a:lnSpc>
                <a:spcPct val="150000"/>
              </a:lnSpc>
            </a:pPr>
            <a:endParaRPr lang="sk-SK" sz="1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4ADA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sk-SK" sz="32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4ADA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Állatvilág</a:t>
            </a:r>
            <a:r>
              <a:rPr lang="sk-SK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4ADA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sk-SK" sz="32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4ADA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védelme</a:t>
            </a:r>
            <a:endParaRPr lang="sk-SK" sz="32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4ADA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>
              <a:lnSpc>
                <a:spcPct val="150000"/>
              </a:lnSpc>
            </a:pPr>
            <a:endParaRPr lang="hu-HU" sz="32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4ADA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6957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EB5C4421-7C41-463D-A302-F664548E7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678" y="379412"/>
            <a:ext cx="6199322" cy="3487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14316974-7A1D-4AFF-9607-BD2D9EBC1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8" y="878790"/>
            <a:ext cx="2790960" cy="1308262"/>
          </a:xfrm>
          <a:prstGeom prst="rect">
            <a:avLst/>
          </a:prstGeom>
        </p:spPr>
      </p:pic>
      <p:pic>
        <p:nvPicPr>
          <p:cNvPr id="8" name="Obrázok 7" descr="Obrázok, na ktorom je cicavec, dvojitozubce&#10;&#10;Automaticky generovaný popis">
            <a:extLst>
              <a:ext uri="{FF2B5EF4-FFF2-40B4-BE49-F238E27FC236}">
                <a16:creationId xmlns:a16="http://schemas.microsoft.com/office/drawing/2014/main" id="{CB183E13-2ED9-4311-8247-8DE9CD79C0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2922" y="2355770"/>
            <a:ext cx="3918305" cy="21701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71362332-ECED-4D5A-B915-6B224FCAC9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9294" y="3718414"/>
            <a:ext cx="1441342" cy="67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6498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50F1D8F6-7A2C-466E-AFF1-83F5D1E66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61" y="107686"/>
            <a:ext cx="8049277" cy="4928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DEF0E541-D8EF-4006-8A64-F7B7CBDD7DFA}"/>
              </a:ext>
            </a:extLst>
          </p:cNvPr>
          <p:cNvSpPr txBox="1"/>
          <p:nvPr/>
        </p:nvSpPr>
        <p:spPr>
          <a:xfrm>
            <a:off x="992528" y="3929665"/>
            <a:ext cx="7158941" cy="956672"/>
          </a:xfrm>
          <a:prstGeom prst="rect">
            <a:avLst/>
          </a:prstGeom>
          <a:solidFill>
            <a:schemeClr val="bg1"/>
          </a:solidFill>
          <a:effectLst>
            <a:softEdge rad="50800"/>
          </a:effectLst>
        </p:spPr>
        <p:txBody>
          <a:bodyPr wrap="square">
            <a:spAutoFit/>
          </a:bodyPr>
          <a:lstStyle/>
          <a:p>
            <a:pPr algn="ctr"/>
            <a:r>
              <a:rPr lang="hu-HU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CRUELTY FREE LUXURY BEAUTY</a:t>
            </a:r>
          </a:p>
          <a:p>
            <a:pPr algn="ctr"/>
            <a:r>
              <a:rPr lang="hu-HU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PROTECTING ANIMAL RIGHTS IN BEAUTY AND BEYOND</a:t>
            </a:r>
          </a:p>
          <a:p>
            <a:pPr algn="ctr"/>
            <a:r>
              <a:rPr lang="hu-HU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1% OF ALL PROFITS FROM HOURGLASSCOSMETICS.COM DONATED TO NONHUMAN RIGHTS PROJECT</a:t>
            </a:r>
          </a:p>
        </p:txBody>
      </p:sp>
    </p:spTree>
    <p:extLst>
      <p:ext uri="{BB962C8B-B14F-4D97-AF65-F5344CB8AC3E}">
        <p14:creationId xmlns:p14="http://schemas.microsoft.com/office/powerpoint/2010/main" val="8700306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Obrázok, na ktorom je text&#10;&#10;Automaticky generovaný popis">
            <a:extLst>
              <a:ext uri="{FF2B5EF4-FFF2-40B4-BE49-F238E27FC236}">
                <a16:creationId xmlns:a16="http://schemas.microsoft.com/office/drawing/2014/main" id="{AB846128-2CA3-428C-8EAC-9FE07DF38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041" y="272050"/>
            <a:ext cx="5865786" cy="39869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Obrázok 9" descr="Obrázok, na ktorom je text&#10;&#10;Automaticky generovaný popis">
            <a:extLst>
              <a:ext uri="{FF2B5EF4-FFF2-40B4-BE49-F238E27FC236}">
                <a16:creationId xmlns:a16="http://schemas.microsoft.com/office/drawing/2014/main" id="{636C699C-9CE3-4BE8-85E9-800198549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57" y="907480"/>
            <a:ext cx="2187697" cy="27346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AD3FA083-E0D9-4565-8737-BCF247E10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6067" y="3057180"/>
            <a:ext cx="1814270" cy="1814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773A3C26-2E45-4E84-AFD6-364A965BB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445" y="4491423"/>
            <a:ext cx="3276093" cy="3800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422460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Obrázok, na ktorom je text, cicavec, pes, vizitka&#10;&#10;Automaticky generovaný popis">
            <a:extLst>
              <a:ext uri="{FF2B5EF4-FFF2-40B4-BE49-F238E27FC236}">
                <a16:creationId xmlns:a16="http://schemas.microsoft.com/office/drawing/2014/main" id="{6FC4B210-1213-4F1B-BF15-77FD3850C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604" y="266376"/>
            <a:ext cx="6252755" cy="4420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Bublina myšlienky: obláčik 6">
            <a:extLst>
              <a:ext uri="{FF2B5EF4-FFF2-40B4-BE49-F238E27FC236}">
                <a16:creationId xmlns:a16="http://schemas.microsoft.com/office/drawing/2014/main" id="{D37A5575-992E-4202-92E7-C60A2DBDCFC2}"/>
              </a:ext>
            </a:extLst>
          </p:cNvPr>
          <p:cNvSpPr/>
          <p:nvPr/>
        </p:nvSpPr>
        <p:spPr>
          <a:xfrm>
            <a:off x="209228" y="1875296"/>
            <a:ext cx="2138766" cy="1542082"/>
          </a:xfrm>
          <a:prstGeom prst="cloudCallout">
            <a:avLst>
              <a:gd name="adj1" fmla="val 47495"/>
              <a:gd name="adj2" fmla="val 7808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AlphaZoo</a:t>
            </a:r>
            <a:r>
              <a:rPr lang="sk-SK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:</a:t>
            </a:r>
          </a:p>
          <a:p>
            <a:pPr algn="ctr"/>
            <a:r>
              <a:rPr lang="sk-SK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„</a:t>
            </a:r>
            <a:r>
              <a:rPr lang="sk-SK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Nálunk</a:t>
            </a:r>
            <a:r>
              <a:rPr lang="sk-SK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sk-SK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mindent</a:t>
            </a:r>
            <a:r>
              <a:rPr lang="sk-SK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sk-SK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megtalálsz</a:t>
            </a:r>
            <a:r>
              <a:rPr lang="sk-SK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!“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3860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Obrázok, na ktorom je pes, sedenie, cicavec&#10;&#10;Automaticky generovaný popis">
            <a:extLst>
              <a:ext uri="{FF2B5EF4-FFF2-40B4-BE49-F238E27FC236}">
                <a16:creationId xmlns:a16="http://schemas.microsoft.com/office/drawing/2014/main" id="{81F5F282-097A-4A6F-88FD-86CDFA905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612" y="242705"/>
            <a:ext cx="3080785" cy="41820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Obrázok 7" descr="Obrázok, na ktorom je pes, cicavec, sedenie, vnútri&#10;&#10;Automaticky generovaný popis">
            <a:extLst>
              <a:ext uri="{FF2B5EF4-FFF2-40B4-BE49-F238E27FC236}">
                <a16:creationId xmlns:a16="http://schemas.microsoft.com/office/drawing/2014/main" id="{0BC02040-C523-4EAA-A628-DF68ADC28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12" y="209227"/>
            <a:ext cx="3168578" cy="42877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4B673BE1-9F1C-407A-9ED3-E629FE763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991" y="798164"/>
            <a:ext cx="2222178" cy="1312025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BF43758A-EDC7-4189-89A2-1693D1AFE9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2276" y="2571750"/>
            <a:ext cx="2179449" cy="217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09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7201DF98-4714-4DF0-838F-4659496A1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898" y="1038386"/>
            <a:ext cx="5131213" cy="3329384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A049A6D5-5F9E-44BB-9027-CFF1BC9D6440}"/>
              </a:ext>
            </a:extLst>
          </p:cNvPr>
          <p:cNvSpPr txBox="1"/>
          <p:nvPr/>
        </p:nvSpPr>
        <p:spPr>
          <a:xfrm>
            <a:off x="477167" y="1520055"/>
            <a:ext cx="2325073" cy="26462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8120" defTabSz="914400">
              <a:lnSpc>
                <a:spcPct val="150000"/>
              </a:lnSpc>
              <a:spcBef>
                <a:spcPts val="100"/>
              </a:spcBef>
            </a:pPr>
            <a:r>
              <a:rPr lang="sk-SK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cs typeface="Cambria"/>
              </a:rPr>
              <a:t>A </a:t>
            </a:r>
            <a:r>
              <a:rPr lang="sk-SK" sz="24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cs typeface="Cambria"/>
              </a:rPr>
              <a:t>nem</a:t>
            </a:r>
            <a:r>
              <a:rPr lang="sk-SK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cs typeface="Cambria"/>
              </a:rPr>
              <a:t> </a:t>
            </a:r>
            <a:r>
              <a:rPr lang="sk-SK" sz="24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cs typeface="Cambria"/>
              </a:rPr>
              <a:t>profitorientált</a:t>
            </a:r>
            <a:r>
              <a:rPr lang="sk-SK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cs typeface="Cambria"/>
              </a:rPr>
              <a:t> </a:t>
            </a:r>
            <a:r>
              <a:rPr lang="sk-SK" sz="24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cs typeface="Cambria"/>
              </a:rPr>
              <a:t>tevékenységek</a:t>
            </a:r>
            <a:r>
              <a:rPr lang="sk-SK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cs typeface="Cambria"/>
              </a:rPr>
              <a:t> </a:t>
            </a:r>
            <a:r>
              <a:rPr lang="sk-SK" sz="24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cs typeface="Cambria"/>
              </a:rPr>
              <a:t>története</a:t>
            </a:r>
            <a:endParaRPr lang="sk-SK" sz="2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  <a:cs typeface="Cambria"/>
            </a:endParaRPr>
          </a:p>
          <a:p>
            <a:pPr marL="198120" defTabSz="914400">
              <a:lnSpc>
                <a:spcPct val="150000"/>
              </a:lnSpc>
              <a:spcBef>
                <a:spcPts val="100"/>
              </a:spcBef>
            </a:pPr>
            <a:endParaRPr lang="sk-SK" sz="2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4523107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Obrázok 9" descr="Obrázok, na ktorom je skala, vonkajšie, skalnaté, tuleň&#10;&#10;Automaticky generovaný popis">
            <a:extLst>
              <a:ext uri="{FF2B5EF4-FFF2-40B4-BE49-F238E27FC236}">
                <a16:creationId xmlns:a16="http://schemas.microsoft.com/office/drawing/2014/main" id="{F79CCD69-6AF4-42D5-B504-C7A579FB26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2" r="9638"/>
          <a:stretch/>
        </p:blipFill>
        <p:spPr>
          <a:xfrm>
            <a:off x="20" y="10"/>
            <a:ext cx="5527522" cy="5143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ázok 5" descr="Obrázok, na ktorom je voda, vonkajšie, plávanie&#10;&#10;Automaticky generovaný popis">
            <a:extLst>
              <a:ext uri="{FF2B5EF4-FFF2-40B4-BE49-F238E27FC236}">
                <a16:creationId xmlns:a16="http://schemas.microsoft.com/office/drawing/2014/main" id="{A1B15B13-F465-424A-8F2A-5F2B7AF4D8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41" r="-4" b="-4"/>
          <a:stretch/>
        </p:blipFill>
        <p:spPr>
          <a:xfrm>
            <a:off x="5650992" y="10"/>
            <a:ext cx="3493008" cy="2510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Obrázok 7" descr="Obrázok, na ktorom je korytnačka, plaz, vonkajšie&#10;&#10;Automaticky generovaný popis">
            <a:extLst>
              <a:ext uri="{FF2B5EF4-FFF2-40B4-BE49-F238E27FC236}">
                <a16:creationId xmlns:a16="http://schemas.microsoft.com/office/drawing/2014/main" id="{9DB49018-101A-4C59-9A2A-C3FD809AE1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" b="3226"/>
          <a:stretch/>
        </p:blipFill>
        <p:spPr>
          <a:xfrm>
            <a:off x="5650990" y="2633472"/>
            <a:ext cx="3493010" cy="25100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098351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CD6D747-186C-4D46-BE92-38D316921E2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4765" y="1390003"/>
            <a:ext cx="7653804" cy="2066119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sk-SK" sz="40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Ügymarketing</a:t>
            </a:r>
            <a:r>
              <a:rPr lang="sk-SK" sz="40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sk-SK" sz="40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területek</a:t>
            </a:r>
            <a:r>
              <a:rPr lang="sk-SK" sz="40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III.</a:t>
            </a:r>
          </a:p>
          <a:p>
            <a:pPr algn="ctr">
              <a:lnSpc>
                <a:spcPct val="150000"/>
              </a:lnSpc>
            </a:pPr>
            <a:endParaRPr lang="sk-SK" sz="1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4ADA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sk-SK" sz="32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4ADA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Gyermekek</a:t>
            </a:r>
            <a:r>
              <a:rPr lang="sk-SK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4ADA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, </a:t>
            </a:r>
            <a:r>
              <a:rPr lang="sk-SK" sz="32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4ADA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családok</a:t>
            </a:r>
            <a:endParaRPr lang="hu-HU" sz="32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4ADA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3932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text, osoba, vonkajšie, pózujúci&#10;&#10;Automaticky generovaný popis">
            <a:extLst>
              <a:ext uri="{FF2B5EF4-FFF2-40B4-BE49-F238E27FC236}">
                <a16:creationId xmlns:a16="http://schemas.microsoft.com/office/drawing/2014/main" id="{D45A6AAB-B0DA-45E9-AC38-BC637AEE4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77" y="1308172"/>
            <a:ext cx="4437200" cy="27226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ázok 6" descr="Obrázok, na ktorom je text, osoba&#10;&#10;Automaticky generovaný popis">
            <a:extLst>
              <a:ext uri="{FF2B5EF4-FFF2-40B4-BE49-F238E27FC236}">
                <a16:creationId xmlns:a16="http://schemas.microsoft.com/office/drawing/2014/main" id="{F6055F8D-FF24-42D1-8C47-470874744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962" y="410148"/>
            <a:ext cx="3956753" cy="2427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ázok 8" descr="Obrázok, na ktorom je text, ClipArt&#10;&#10;Automaticky generovaný popis">
            <a:extLst>
              <a:ext uri="{FF2B5EF4-FFF2-40B4-BE49-F238E27FC236}">
                <a16:creationId xmlns:a16="http://schemas.microsoft.com/office/drawing/2014/main" id="{D747420D-452D-4284-A892-8877389EF9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0454" y="3794585"/>
            <a:ext cx="3879261" cy="93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45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text, osoba, modré&#10;&#10;Automaticky generovaný popis">
            <a:extLst>
              <a:ext uri="{FF2B5EF4-FFF2-40B4-BE49-F238E27FC236}">
                <a16:creationId xmlns:a16="http://schemas.microsoft.com/office/drawing/2014/main" id="{78C4606C-6BAB-4A0E-80F7-BBD64B22C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205" y="320311"/>
            <a:ext cx="5525575" cy="3108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8D63A349-B937-4730-9D2D-9366DEE52B94}"/>
              </a:ext>
            </a:extLst>
          </p:cNvPr>
          <p:cNvSpPr txBox="1"/>
          <p:nvPr/>
        </p:nvSpPr>
        <p:spPr>
          <a:xfrm>
            <a:off x="348284" y="1556087"/>
            <a:ext cx="26893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000" dirty="0">
                <a:latin typeface="Georgia" panose="02040502050405020303" pitchFamily="18" charset="0"/>
                <a:hlinkClick r:id="rId3"/>
              </a:rPr>
              <a:t>https://www.youtube.com/watch?v=J1XCNr1cSqo</a:t>
            </a:r>
            <a:endParaRPr lang="hu-HU" sz="2000" dirty="0">
              <a:latin typeface="Georgia" panose="02040502050405020303" pitchFamily="18" charset="0"/>
            </a:endParaRP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03E7C52A-547A-4299-8DEC-28E44130B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965" y="3084641"/>
            <a:ext cx="816303" cy="816303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BB91E47C-A05B-4A77-8088-DD545A7AFFE1}"/>
              </a:ext>
            </a:extLst>
          </p:cNvPr>
          <p:cNvSpPr txBox="1"/>
          <p:nvPr/>
        </p:nvSpPr>
        <p:spPr>
          <a:xfrm>
            <a:off x="2898273" y="4424000"/>
            <a:ext cx="6129579" cy="524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i="1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A </a:t>
            </a:r>
            <a:r>
              <a:rPr lang="hu-HU" i="1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Nestle</a:t>
            </a:r>
            <a:r>
              <a:rPr lang="hu-HU" i="1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SA éves bruttó nyeresége 2018-ban 46,703 milliárd dollár volt, ami 1,67%-os növekedést jelent 2017-hez képest.</a:t>
            </a:r>
          </a:p>
        </p:txBody>
      </p:sp>
    </p:spTree>
    <p:extLst>
      <p:ext uri="{BB962C8B-B14F-4D97-AF65-F5344CB8AC3E}">
        <p14:creationId xmlns:p14="http://schemas.microsoft.com/office/powerpoint/2010/main" val="25971022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ok 14" descr="Obrázok, na ktorom je voda, ľad, vonkajšie, príroda&#10;&#10;Automaticky generovaný popis">
            <a:extLst>
              <a:ext uri="{FF2B5EF4-FFF2-40B4-BE49-F238E27FC236}">
                <a16:creationId xmlns:a16="http://schemas.microsoft.com/office/drawing/2014/main" id="{A40221CC-F805-4C6B-8F95-22BB19AB5F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001" r="1" b="10044"/>
          <a:stretch/>
        </p:blipFill>
        <p:spPr>
          <a:xfrm>
            <a:off x="3124878" y="10"/>
            <a:ext cx="6019121" cy="2300277"/>
          </a:xfrm>
          <a:prstGeom prst="rect">
            <a:avLst/>
          </a:prstGeom>
        </p:spPr>
      </p:pic>
      <p:pic>
        <p:nvPicPr>
          <p:cNvPr id="9" name="Obrázok 8" descr="Obrázok, na ktorom je trávnik, zelené, svieže&#10;&#10;Automaticky generovaný popis">
            <a:extLst>
              <a:ext uri="{FF2B5EF4-FFF2-40B4-BE49-F238E27FC236}">
                <a16:creationId xmlns:a16="http://schemas.microsoft.com/office/drawing/2014/main" id="{34C3AF9F-C663-49F0-9DF4-C25194FA84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03" r="-2" b="21048"/>
          <a:stretch/>
        </p:blipFill>
        <p:spPr>
          <a:xfrm>
            <a:off x="20" y="2843212"/>
            <a:ext cx="6229330" cy="2300288"/>
          </a:xfrm>
          <a:prstGeom prst="rect">
            <a:avLst/>
          </a:prstGeom>
        </p:spPr>
      </p:pic>
      <p:pic>
        <p:nvPicPr>
          <p:cNvPr id="7" name="Obrázok 6" descr="Obrázok, na ktorom je biele&#10;&#10;Automaticky generovaný popis">
            <a:extLst>
              <a:ext uri="{FF2B5EF4-FFF2-40B4-BE49-F238E27FC236}">
                <a16:creationId xmlns:a16="http://schemas.microsoft.com/office/drawing/2014/main" id="{4409DE73-7EB3-4E5B-8908-AC48BB7481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18" r="33120" b="1"/>
          <a:stretch/>
        </p:blipFill>
        <p:spPr>
          <a:xfrm>
            <a:off x="20" y="10"/>
            <a:ext cx="3762805" cy="3538976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</p:spPr>
      </p:pic>
      <p:pic>
        <p:nvPicPr>
          <p:cNvPr id="21" name="Obrázok 20" descr="Obrázok, na ktorom je vlak, obloha, sledovať, vonkajšie&#10;&#10;Automaticky generovaný popis">
            <a:extLst>
              <a:ext uri="{FF2B5EF4-FFF2-40B4-BE49-F238E27FC236}">
                <a16:creationId xmlns:a16="http://schemas.microsoft.com/office/drawing/2014/main" id="{D7C4F9E9-AC3E-4342-8A92-063DD1910F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679" r="15898"/>
          <a:stretch/>
        </p:blipFill>
        <p:spPr>
          <a:xfrm>
            <a:off x="4712796" y="1274410"/>
            <a:ext cx="4431204" cy="3869090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  <p:pic>
        <p:nvPicPr>
          <p:cNvPr id="23" name="Obrázok 22" descr="Obrázok, na ktorom je vonkajšie, trávnik, osoba, rastlina&#10;&#10;Automaticky generovaný popis">
            <a:extLst>
              <a:ext uri="{FF2B5EF4-FFF2-40B4-BE49-F238E27FC236}">
                <a16:creationId xmlns:a16="http://schemas.microsoft.com/office/drawing/2014/main" id="{0F61DDF6-014E-4501-A83B-EE00D36D0D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3" b="-3"/>
          <a:stretch/>
        </p:blipFill>
        <p:spPr>
          <a:xfrm>
            <a:off x="2465770" y="1390414"/>
            <a:ext cx="3223260" cy="322326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  <p:sp>
        <p:nvSpPr>
          <p:cNvPr id="24" name="BlokTextu 23">
            <a:extLst>
              <a:ext uri="{FF2B5EF4-FFF2-40B4-BE49-F238E27FC236}">
                <a16:creationId xmlns:a16="http://schemas.microsoft.com/office/drawing/2014/main" id="{889CEA82-B551-4790-A42D-78D7665E7FAE}"/>
              </a:ext>
            </a:extLst>
          </p:cNvPr>
          <p:cNvSpPr txBox="1"/>
          <p:nvPr/>
        </p:nvSpPr>
        <p:spPr>
          <a:xfrm>
            <a:off x="3628727" y="602845"/>
            <a:ext cx="575313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22300" dist="50800" dir="4320000" algn="ctr" rotWithShape="0">
              <a:schemeClr val="bg1"/>
            </a:outerShdw>
            <a:softEdge rad="1397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sz="3500" b="1" dirty="0" err="1">
                <a:ln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Köszönöm</a:t>
            </a:r>
            <a:r>
              <a:rPr lang="sk-SK" sz="3500" b="1" dirty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a </a:t>
            </a:r>
            <a:r>
              <a:rPr lang="sk-SK" sz="3500" b="1" dirty="0" err="1">
                <a:ln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figyelmet</a:t>
            </a:r>
            <a:r>
              <a:rPr lang="sk-SK" sz="3500" b="1" dirty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!</a:t>
            </a:r>
            <a:endParaRPr lang="hu-HU" sz="3500" b="1" dirty="0">
              <a:ln>
                <a:solidFill>
                  <a:schemeClr val="bg1"/>
                </a:solidFill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378396C7-41FD-8139-56DA-840BC58836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7002" y="253536"/>
            <a:ext cx="2204464" cy="44596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386F3D16-7F67-168A-75A6-1DAE855A9D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4543" y="191225"/>
            <a:ext cx="887057" cy="56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85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163183A4-0ABA-4A5E-A2D6-C38B52133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434" y="972440"/>
            <a:ext cx="7690724" cy="2984696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37F4D890-500A-460E-8DEB-62031676F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0611" y="3632535"/>
            <a:ext cx="2053526" cy="130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53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BCA077A-6C70-464C-903D-208C798407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5796615"/>
              </p:ext>
            </p:extLst>
          </p:nvPr>
        </p:nvGraphicFramePr>
        <p:xfrm>
          <a:off x="1671234" y="539750"/>
          <a:ext cx="5953932" cy="3869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Bublina reči: oválna 7">
            <a:extLst>
              <a:ext uri="{FF2B5EF4-FFF2-40B4-BE49-F238E27FC236}">
                <a16:creationId xmlns:a16="http://schemas.microsoft.com/office/drawing/2014/main" id="{E2C88E31-F518-4291-8BEE-53ADEC4570E9}"/>
              </a:ext>
            </a:extLst>
          </p:cNvPr>
          <p:cNvSpPr/>
          <p:nvPr/>
        </p:nvSpPr>
        <p:spPr>
          <a:xfrm>
            <a:off x="6548033" y="1006420"/>
            <a:ext cx="2333787" cy="1068414"/>
          </a:xfrm>
          <a:prstGeom prst="wedgeEllipseCallout">
            <a:avLst>
              <a:gd name="adj1" fmla="val -49056"/>
              <a:gd name="adj2" fmla="val 8392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sk-SK" sz="1200" i="1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... de hol a profit?</a:t>
            </a:r>
            <a:endParaRPr lang="hu-HU" sz="1200" i="1" dirty="0">
              <a:solidFill>
                <a:schemeClr val="bg2">
                  <a:lumMod val="1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0" name="Bublina reči: oválna 9">
            <a:extLst>
              <a:ext uri="{FF2B5EF4-FFF2-40B4-BE49-F238E27FC236}">
                <a16:creationId xmlns:a16="http://schemas.microsoft.com/office/drawing/2014/main" id="{700A0D2A-4116-43CC-BE32-1B6EDE31EE63}"/>
              </a:ext>
            </a:extLst>
          </p:cNvPr>
          <p:cNvSpPr/>
          <p:nvPr/>
        </p:nvSpPr>
        <p:spPr>
          <a:xfrm>
            <a:off x="262180" y="1099411"/>
            <a:ext cx="2513308" cy="1068413"/>
          </a:xfrm>
          <a:prstGeom prst="wedgeEllipseCallout">
            <a:avLst>
              <a:gd name="adj1" fmla="val 41279"/>
              <a:gd name="adj2" fmla="val 84649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sk-SK" sz="1200" i="1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... de mi a </a:t>
            </a:r>
            <a:r>
              <a:rPr lang="sk-SK" sz="1200" i="1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marketingtevékenység</a:t>
            </a:r>
            <a:r>
              <a:rPr lang="sk-SK" sz="1200" i="1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1200" i="1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célja</a:t>
            </a:r>
            <a:r>
              <a:rPr lang="sk-SK" sz="1200" i="1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?</a:t>
            </a:r>
            <a:endParaRPr lang="hu-HU" sz="1200" i="1" dirty="0">
              <a:solidFill>
                <a:schemeClr val="bg2">
                  <a:lumMod val="1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936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1">
            <a:extLst>
              <a:ext uri="{FF2B5EF4-FFF2-40B4-BE49-F238E27FC236}">
                <a16:creationId xmlns:a16="http://schemas.microsoft.com/office/drawing/2014/main" id="{0CB26A02-FE26-486B-A2C5-A1EB3BC59F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4663" y="1108021"/>
            <a:ext cx="8291512" cy="3059113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sk-SK" sz="40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1">
                      <a:lumMod val="60000"/>
                      <a:lumOff val="40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Nonbusiness</a:t>
            </a:r>
            <a:r>
              <a:rPr lang="sk-SK" sz="40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1">
                      <a:lumMod val="60000"/>
                      <a:lumOff val="40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marketing</a:t>
            </a:r>
          </a:p>
          <a:p>
            <a:pPr algn="ctr">
              <a:lnSpc>
                <a:spcPct val="150000"/>
              </a:lnSpc>
            </a:pPr>
            <a:endParaRPr lang="sk-SK" sz="20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sk-SK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A </a:t>
            </a:r>
            <a:r>
              <a:rPr lang="sk-SK" sz="32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profitorientált</a:t>
            </a:r>
            <a:r>
              <a:rPr lang="sk-SK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32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szervezetek</a:t>
            </a:r>
            <a:r>
              <a:rPr lang="sk-SK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„</a:t>
            </a:r>
            <a:r>
              <a:rPr lang="sk-SK" sz="32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csodafegyvere</a:t>
            </a:r>
            <a:r>
              <a:rPr lang="sk-SK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“</a:t>
            </a:r>
            <a:endParaRPr lang="hu-HU" sz="32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566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87BB9DEB-2F68-45F3-8AEA-F122222B58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453" y="726406"/>
            <a:ext cx="7857641" cy="417617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sk-SK" sz="32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Miért</a:t>
            </a:r>
            <a:r>
              <a:rPr lang="sk-SK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32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jó</a:t>
            </a:r>
            <a:r>
              <a:rPr lang="sk-SK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a </a:t>
            </a:r>
            <a:r>
              <a:rPr lang="sk-SK" sz="32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nonbusiness</a:t>
            </a:r>
            <a:r>
              <a:rPr lang="sk-SK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marketing a </a:t>
            </a:r>
            <a:r>
              <a:rPr lang="sk-SK" sz="32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profitorientált</a:t>
            </a:r>
            <a:r>
              <a:rPr lang="sk-SK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32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szervezetnek</a:t>
            </a:r>
            <a:r>
              <a:rPr lang="sk-SK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?</a:t>
            </a:r>
            <a:endParaRPr lang="hu-HU" sz="32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CE0A87F5-D4D5-4BD6-9E97-14362DCE4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00" y="2402903"/>
            <a:ext cx="3911546" cy="2223501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95F3D7DA-5208-421D-897C-B292306E9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59837">
            <a:off x="7389727" y="2454191"/>
            <a:ext cx="1332706" cy="881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ok 7" descr="Obrázok, na ktorom je text&#10;&#10;Automaticky generovaný popis">
            <a:extLst>
              <a:ext uri="{FF2B5EF4-FFF2-40B4-BE49-F238E27FC236}">
                <a16:creationId xmlns:a16="http://schemas.microsoft.com/office/drawing/2014/main" id="{CF072C41-E801-43AA-8C2F-3000E68949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90346">
            <a:off x="241339" y="2437806"/>
            <a:ext cx="1714651" cy="959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387D069A-B680-48AA-A077-446E7309B5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03399">
            <a:off x="7123758" y="3730289"/>
            <a:ext cx="1617643" cy="808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ok 11" descr="Obrázok, na ktorom je text&#10;&#10;Automaticky generovaný popis">
            <a:extLst>
              <a:ext uri="{FF2B5EF4-FFF2-40B4-BE49-F238E27FC236}">
                <a16:creationId xmlns:a16="http://schemas.microsoft.com/office/drawing/2014/main" id="{74E464FF-0DC5-4EF5-8F14-914B5B34F5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538257">
            <a:off x="328235" y="3762877"/>
            <a:ext cx="1771094" cy="88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59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1">
            <a:extLst>
              <a:ext uri="{FF2B5EF4-FFF2-40B4-BE49-F238E27FC236}">
                <a16:creationId xmlns:a16="http://schemas.microsoft.com/office/drawing/2014/main" id="{0CB26A02-FE26-486B-A2C5-A1EB3BC59F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4663" y="1301750"/>
            <a:ext cx="8291512" cy="3059113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sk-SK" sz="32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Milyen</a:t>
            </a:r>
            <a:r>
              <a:rPr lang="sk-SK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32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nonbusiness</a:t>
            </a:r>
            <a:r>
              <a:rPr lang="sk-SK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32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tevékenységek</a:t>
            </a:r>
            <a:r>
              <a:rPr lang="sk-SK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32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jellemzőek</a:t>
            </a:r>
            <a:r>
              <a:rPr lang="sk-SK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32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az</a:t>
            </a:r>
            <a:r>
              <a:rPr lang="sk-SK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32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üzleti</a:t>
            </a:r>
            <a:r>
              <a:rPr lang="sk-SK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32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szférára</a:t>
            </a:r>
            <a:r>
              <a:rPr lang="sk-SK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32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és</a:t>
            </a:r>
            <a:r>
              <a:rPr lang="sk-SK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32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miben</a:t>
            </a:r>
            <a:r>
              <a:rPr lang="sk-SK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32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különböznek</a:t>
            </a:r>
            <a:r>
              <a:rPr lang="sk-SK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32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egymástól</a:t>
            </a:r>
            <a:r>
              <a:rPr lang="sk-SK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?</a:t>
            </a:r>
            <a:endParaRPr lang="hu-HU" sz="32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9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F9E3DD8-7575-4F44-BE5B-59C5361195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9249483"/>
              </p:ext>
            </p:extLst>
          </p:nvPr>
        </p:nvGraphicFramePr>
        <p:xfrm>
          <a:off x="1014492" y="345321"/>
          <a:ext cx="7115016" cy="4296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4900278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sze_szinek">
      <a:dk1>
        <a:srgbClr val="07B9D9"/>
      </a:dk1>
      <a:lt1>
        <a:srgbClr val="FFFFFF"/>
      </a:lt1>
      <a:dk2>
        <a:srgbClr val="242843"/>
      </a:dk2>
      <a:lt2>
        <a:srgbClr val="D1D3D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ze betutipu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1603</TotalTime>
  <Words>351</Words>
  <Application>Microsoft Office PowerPoint</Application>
  <PresentationFormat>Diavetítés a képernyőre (16:9 oldalarány)</PresentationFormat>
  <Paragraphs>89</Paragraphs>
  <Slides>34</Slides>
  <Notes>13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34</vt:i4>
      </vt:variant>
    </vt:vector>
  </HeadingPairs>
  <TitlesOfParts>
    <vt:vector size="41" baseType="lpstr">
      <vt:lpstr>Arial</vt:lpstr>
      <vt:lpstr>Calibri</vt:lpstr>
      <vt:lpstr>Cambria</vt:lpstr>
      <vt:lpstr>Georgia</vt:lpstr>
      <vt:lpstr>Tahoma</vt:lpstr>
      <vt:lpstr>Wingdings</vt:lpstr>
      <vt:lpstr>Default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xmeditor01</dc:creator>
  <cp:lastModifiedBy>Tamás Vinkóczi</cp:lastModifiedBy>
  <cp:revision>110</cp:revision>
  <dcterms:created xsi:type="dcterms:W3CDTF">2019-08-01T06:27:51Z</dcterms:created>
  <dcterms:modified xsi:type="dcterms:W3CDTF">2023-01-26T08:04:44Z</dcterms:modified>
</cp:coreProperties>
</file>